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comments/modernComment_109_37B06082.xml" ContentType="application/vnd.ms-powerpoint.comments+xml"/>
  <Override PartName="/ppt/ink/ink3.xml" ContentType="application/inkml+xml"/>
  <Override PartName="/ppt/notesSlides/notesSlide2.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3.xml" ContentType="application/vnd.openxmlformats-officedocument.presentationml.notesSlide+xml"/>
  <Override PartName="/ppt/ink/ink7.xml" ContentType="application/inkml+xml"/>
  <Override PartName="/ppt/notesSlides/notesSlide4.xml" ContentType="application/vnd.openxmlformats-officedocument.presentationml.notesSlide+xml"/>
  <Override PartName="/ppt/ink/ink8.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9.xml" ContentType="application/inkml+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0.xml" ContentType="application/inkml+xml"/>
  <Override PartName="/ppt/notesSlides/notesSlide7.xml" ContentType="application/vnd.openxmlformats-officedocument.presentationml.notesSlide+xml"/>
  <Override PartName="/ppt/comments/modernComment_10F_A85343BD.xml" ContentType="application/vnd.ms-powerpoint.comments+xml"/>
  <Override PartName="/ppt/ink/ink11.xml" ContentType="application/inkml+xml"/>
  <Override PartName="/ppt/notesSlides/notesSlide8.xml" ContentType="application/vnd.openxmlformats-officedocument.presentationml.notesSlide+xml"/>
  <Override PartName="/ppt/ink/ink12.xml" ContentType="application/inkml+xml"/>
  <Override PartName="/ppt/notesSlides/notesSlide9.xml" ContentType="application/vnd.openxmlformats-officedocument.presentationml.notesSlide+xml"/>
  <Override PartName="/ppt/comments/modernComment_113_915DDD40.xml" ContentType="application/vnd.ms-powerpoint.comments+xml"/>
  <Override PartName="/ppt/ink/ink13.xml" ContentType="application/inkml+xml"/>
  <Override PartName="/ppt/notesSlides/notesSlide10.xml" ContentType="application/vnd.openxmlformats-officedocument.presentationml.notesSlide+xml"/>
  <Override PartName="/ppt/ink/ink14.xml" ContentType="application/inkml+xml"/>
  <Override PartName="/ppt/notesSlides/notesSlide11.xml" ContentType="application/vnd.openxmlformats-officedocument.presentationml.notesSlide+xml"/>
  <Override PartName="/ppt/ink/ink15.xml" ContentType="application/inkml+xml"/>
  <Override PartName="/ppt/notesSlides/notesSlide12.xml" ContentType="application/vnd.openxmlformats-officedocument.presentationml.notesSlide+xml"/>
  <Override PartName="/ppt/ink/ink16.xml" ContentType="application/inkml+xml"/>
  <Override PartName="/ppt/notesSlides/notesSlide13.xml" ContentType="application/vnd.openxmlformats-officedocument.presentationml.notesSlide+xml"/>
  <Override PartName="/ppt/ink/ink17.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ink/ink18.xml" ContentType="application/inkml+xml"/>
  <Override PartName="/ppt/notesSlides/notesSlide15.xml" ContentType="application/vnd.openxmlformats-officedocument.presentationml.notesSlide+xml"/>
  <Override PartName="/ppt/ink/ink19.xml" ContentType="application/inkml+xml"/>
  <Override PartName="/ppt/notesSlides/notesSlide16.xml" ContentType="application/vnd.openxmlformats-officedocument.presentationml.notesSlide+xml"/>
  <Override PartName="/ppt/ink/ink20.xml" ContentType="application/inkml+xml"/>
  <Override PartName="/ppt/notesSlides/notesSlide17.xml" ContentType="application/vnd.openxmlformats-officedocument.presentationml.notesSlide+xml"/>
  <Override PartName="/ppt/ink/ink21.xml" ContentType="application/inkml+xml"/>
  <Override PartName="/ppt/notesSlides/notesSlide18.xml" ContentType="application/vnd.openxmlformats-officedocument.presentationml.notesSlide+xml"/>
  <Override PartName="/ppt/ink/ink22.xml" ContentType="application/inkml+xml"/>
  <Override PartName="/ppt/notesSlides/notesSlide19.xml" ContentType="application/vnd.openxmlformats-officedocument.presentationml.notesSlide+xml"/>
  <Override PartName="/ppt/ink/ink23.xml" ContentType="application/inkml+xml"/>
  <Override PartName="/ppt/notesSlides/notesSlide20.xml" ContentType="application/vnd.openxmlformats-officedocument.presentationml.notesSlide+xml"/>
  <Override PartName="/ppt/ink/ink24.xml" ContentType="application/inkml+xml"/>
  <Override PartName="/ppt/notesSlides/notesSlide21.xml" ContentType="application/vnd.openxmlformats-officedocument.presentationml.notesSlide+xml"/>
  <Override PartName="/ppt/ink/ink25.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ink/ink26.xml" ContentType="application/inkml+xml"/>
  <Override PartName="/ppt/notesSlides/notesSlide23.xml" ContentType="application/vnd.openxmlformats-officedocument.presentationml.notesSlide+xml"/>
  <Override PartName="/ppt/ink/ink27.xml" ContentType="application/inkml+xml"/>
  <Override PartName="/ppt/notesSlides/notesSlide24.xml" ContentType="application/vnd.openxmlformats-officedocument.presentationml.notesSlide+xml"/>
  <Override PartName="/ppt/ink/ink28.xml" ContentType="application/inkml+xml"/>
  <Override PartName="/ppt/ink/ink29.xml" ContentType="application/inkml+xml"/>
  <Override PartName="/ppt/notesSlides/notesSlide25.xml" ContentType="application/vnd.openxmlformats-officedocument.presentationml.notesSlide+xml"/>
  <Override PartName="/ppt/ink/ink30.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7" r:id="rId2"/>
    <p:sldId id="312" r:id="rId3"/>
    <p:sldId id="265" r:id="rId4"/>
    <p:sldId id="266" r:id="rId5"/>
    <p:sldId id="272" r:id="rId6"/>
    <p:sldId id="267" r:id="rId7"/>
    <p:sldId id="268" r:id="rId8"/>
    <p:sldId id="270" r:id="rId9"/>
    <p:sldId id="271" r:id="rId10"/>
    <p:sldId id="276" r:id="rId11"/>
    <p:sldId id="275" r:id="rId12"/>
    <p:sldId id="279" r:id="rId13"/>
    <p:sldId id="282" r:id="rId14"/>
    <p:sldId id="269" r:id="rId15"/>
    <p:sldId id="285" r:id="rId16"/>
    <p:sldId id="314" r:id="rId17"/>
    <p:sldId id="319" r:id="rId18"/>
    <p:sldId id="321" r:id="rId19"/>
    <p:sldId id="324" r:id="rId20"/>
    <p:sldId id="281" r:id="rId21"/>
    <p:sldId id="273" r:id="rId22"/>
    <p:sldId id="283" r:id="rId23"/>
    <p:sldId id="284" r:id="rId24"/>
    <p:sldId id="286" r:id="rId25"/>
    <p:sldId id="325" r:id="rId26"/>
    <p:sldId id="280" r:id="rId27"/>
    <p:sldId id="301" r:id="rId28"/>
    <p:sldId id="27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AC1B75-3131-D7B4-E549-EF006ABD3865}" name="Shima Mashhadi (RIT Student)" initials="SS" userId="S::sm3709@rit.edu::75835544-f971-4816-9c60-c69e6b8819c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196B2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F04A6A-4EF2-401A-9EAE-6374CD3F2FD1}" v="1" dt="2025-04-06T01:56:35.2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comments/modernComment_109_37B06082.xml><?xml version="1.0" encoding="utf-8"?>
<p188:cmLst xmlns:a="http://schemas.openxmlformats.org/drawingml/2006/main" xmlns:r="http://schemas.openxmlformats.org/officeDocument/2006/relationships" xmlns:p188="http://schemas.microsoft.com/office/powerpoint/2018/8/main">
  <p188:cm id="{889F7342-6B41-4642-B6B7-67D8F456D385}" authorId="{CEAC1B75-3131-D7B4-E549-EF006ABD3865}" created="2025-01-03T21:57:12.235">
    <ac:deMkLst xmlns:ac="http://schemas.microsoft.com/office/drawing/2013/main/command">
      <pc:docMk xmlns:pc="http://schemas.microsoft.com/office/powerpoint/2013/main/command"/>
      <pc:sldMk xmlns:pc="http://schemas.microsoft.com/office/powerpoint/2013/main/command" cId="934305922" sldId="265"/>
      <ac:spMk id="3" creationId="{CA201353-5FC0-62D0-F5FD-6FEC8A38B84F}"/>
    </ac:deMkLst>
    <p188:txBody>
      <a:bodyPr/>
      <a:lstStyle/>
      <a:p>
        <a:r>
          <a:rPr lang="en-US"/>
          <a:t>Maybe references on slide</a:t>
        </a:r>
      </a:p>
    </p188:txBody>
  </p188:cm>
</p188:cmLst>
</file>

<file path=ppt/comments/modernComment_10F_A85343BD.xml><?xml version="1.0" encoding="utf-8"?>
<p188:cmLst xmlns:a="http://schemas.openxmlformats.org/drawingml/2006/main" xmlns:r="http://schemas.openxmlformats.org/officeDocument/2006/relationships" xmlns:p188="http://schemas.microsoft.com/office/powerpoint/2018/8/main">
  <p188:cm id="{4B70ABF7-0ABE-40F3-98C6-DABE8FF723F6}" authorId="{CEAC1B75-3131-D7B4-E549-EF006ABD3865}" created="2025-01-21T17:02:51.837">
    <pc:sldMkLst xmlns:pc="http://schemas.microsoft.com/office/powerpoint/2013/main/command">
      <pc:docMk/>
      <pc:sldMk cId="2824029117" sldId="271"/>
    </pc:sldMkLst>
    <p188:txBody>
      <a:bodyPr/>
      <a:lstStyle/>
      <a:p>
        <a:r>
          <a:rPr lang="en-US"/>
          <a:t>Add the study groups and say what is them </a:t>
        </a:r>
      </a:p>
    </p188:txBody>
  </p188:cm>
</p188:cmLst>
</file>

<file path=ppt/comments/modernComment_113_915DDD40.xml><?xml version="1.0" encoding="utf-8"?>
<p188:cmLst xmlns:a="http://schemas.openxmlformats.org/drawingml/2006/main" xmlns:r="http://schemas.openxmlformats.org/officeDocument/2006/relationships" xmlns:p188="http://schemas.microsoft.com/office/powerpoint/2018/8/main">
  <p188:cm id="{8725ED91-58E6-4C36-994C-E2747DBAAC05}" authorId="{CEAC1B75-3131-D7B4-E549-EF006ABD3865}" created="2025-01-21T17:03:05.056">
    <pc:sldMkLst xmlns:pc="http://schemas.microsoft.com/office/powerpoint/2013/main/command">
      <pc:docMk/>
      <pc:sldMk cId="2438847808" sldId="275"/>
    </pc:sldMkLst>
    <p188:txBody>
      <a:bodyPr/>
      <a:lstStyle/>
      <a:p>
        <a:r>
          <a:rPr lang="en-US"/>
          <a:t>Add picture</a:t>
        </a:r>
      </a:p>
    </p188:txBody>
  </p188:cm>
</p188: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9CD4F4-24A7-45C7-BD0B-F06758F58F0B}" type="doc">
      <dgm:prSet loTypeId="urn:microsoft.com/office/officeart/2005/8/layout/chevron2" loCatId="process" qsTypeId="urn:microsoft.com/office/officeart/2005/8/quickstyle/simple1" qsCatId="simple" csTypeId="urn:microsoft.com/office/officeart/2005/8/colors/colorful4" csCatId="colorful" phldr="1"/>
      <dgm:spPr/>
      <dgm:t>
        <a:bodyPr/>
        <a:lstStyle/>
        <a:p>
          <a:endParaRPr lang="en-US"/>
        </a:p>
      </dgm:t>
    </dgm:pt>
    <dgm:pt modelId="{E10E5344-E145-4F3E-870D-C4AA1E9F8C50}">
      <dgm:prSet phldrT="[Text]" phldr="0"/>
      <dgm:spPr/>
      <dgm:t>
        <a:bodyPr/>
        <a:lstStyle/>
        <a:p>
          <a:pPr rtl="0"/>
          <a:r>
            <a:rPr lang="en-US" b="1">
              <a:latin typeface="Aptos"/>
              <a:cs typeface="Times New Roman"/>
            </a:rPr>
            <a:t>Who They are</a:t>
          </a:r>
        </a:p>
      </dgm:t>
    </dgm:pt>
    <dgm:pt modelId="{7B91934D-C684-4546-8D82-FBCF529F536F}" type="parTrans" cxnId="{83ECCB39-8050-4035-AF98-7F5F2B2D4EE6}">
      <dgm:prSet/>
      <dgm:spPr/>
      <dgm:t>
        <a:bodyPr/>
        <a:lstStyle/>
        <a:p>
          <a:endParaRPr lang="en-US"/>
        </a:p>
      </dgm:t>
    </dgm:pt>
    <dgm:pt modelId="{3EE51CC0-6677-45D8-8E21-7CD162780AF9}" type="sibTrans" cxnId="{83ECCB39-8050-4035-AF98-7F5F2B2D4EE6}">
      <dgm:prSet/>
      <dgm:spPr/>
      <dgm:t>
        <a:bodyPr/>
        <a:lstStyle/>
        <a:p>
          <a:endParaRPr lang="en-US"/>
        </a:p>
      </dgm:t>
    </dgm:pt>
    <dgm:pt modelId="{89A3BB4F-6930-4846-9889-8903B55FD648}">
      <dgm:prSet phldrT="[Text]" phldr="0"/>
      <dgm:spPr/>
      <dgm:t>
        <a:bodyPr/>
        <a:lstStyle/>
        <a:p>
          <a:pPr rtl="0"/>
          <a:r>
            <a:rPr lang="en-US" b="1">
              <a:latin typeface="Aptos"/>
              <a:cs typeface="Times New Roman"/>
            </a:rPr>
            <a:t>What they do</a:t>
          </a:r>
        </a:p>
      </dgm:t>
    </dgm:pt>
    <dgm:pt modelId="{E4F0BC8C-B53B-4AD7-90A1-0532772C1F52}" type="parTrans" cxnId="{BD864E1F-5E51-4EAC-8B42-F6AFCE28D7A9}">
      <dgm:prSet/>
      <dgm:spPr/>
      <dgm:t>
        <a:bodyPr/>
        <a:lstStyle/>
        <a:p>
          <a:endParaRPr lang="en-US"/>
        </a:p>
      </dgm:t>
    </dgm:pt>
    <dgm:pt modelId="{1881E395-EAE7-4A11-AF60-4D3591BAF095}" type="sibTrans" cxnId="{BD864E1F-5E51-4EAC-8B42-F6AFCE28D7A9}">
      <dgm:prSet/>
      <dgm:spPr/>
      <dgm:t>
        <a:bodyPr/>
        <a:lstStyle/>
        <a:p>
          <a:endParaRPr lang="en-US"/>
        </a:p>
      </dgm:t>
    </dgm:pt>
    <dgm:pt modelId="{634124AA-8547-4C5A-AC28-1D6CB976743D}">
      <dgm:prSet phldrT="[Text]" phldr="0"/>
      <dgm:spPr/>
      <dgm:t>
        <a:bodyPr/>
        <a:lstStyle/>
        <a:p>
          <a:pPr rtl="0"/>
          <a:r>
            <a:rPr lang="en-US" b="1">
              <a:latin typeface="Aptos"/>
              <a:cs typeface="Times New Roman"/>
            </a:rPr>
            <a:t>Why they matter</a:t>
          </a:r>
        </a:p>
      </dgm:t>
    </dgm:pt>
    <dgm:pt modelId="{7011B19A-69A2-4054-B078-4F9F0C4A1482}" type="parTrans" cxnId="{3106C326-2366-497A-A2B4-8B05209077E2}">
      <dgm:prSet/>
      <dgm:spPr/>
      <dgm:t>
        <a:bodyPr/>
        <a:lstStyle/>
        <a:p>
          <a:endParaRPr lang="en-US"/>
        </a:p>
      </dgm:t>
    </dgm:pt>
    <dgm:pt modelId="{7BE04740-8267-4991-9363-5EF4127D48D6}" type="sibTrans" cxnId="{3106C326-2366-497A-A2B4-8B05209077E2}">
      <dgm:prSet/>
      <dgm:spPr/>
      <dgm:t>
        <a:bodyPr/>
        <a:lstStyle/>
        <a:p>
          <a:endParaRPr lang="en-US"/>
        </a:p>
      </dgm:t>
    </dgm:pt>
    <dgm:pt modelId="{AF975108-580D-494B-B285-C0C137A7D016}">
      <dgm:prSet phldr="0"/>
      <dgm:spPr/>
      <dgm:t>
        <a:bodyPr/>
        <a:lstStyle/>
        <a:p>
          <a:pPr algn="l" rtl="0">
            <a:lnSpc>
              <a:spcPct val="90000"/>
            </a:lnSpc>
          </a:pPr>
          <a:r>
            <a:rPr lang="en-US">
              <a:latin typeface="Aptos"/>
              <a:cs typeface="Times New Roman"/>
            </a:rPr>
            <a:t>ITU is the United Nations specialized agency for information and communication technologies (ICTs). </a:t>
          </a:r>
        </a:p>
      </dgm:t>
    </dgm:pt>
    <dgm:pt modelId="{CB4959BA-D4F3-4167-BB5D-DB81588B5A39}" type="parTrans" cxnId="{1668B2A0-C57B-46C4-8CF1-D08D09F71031}">
      <dgm:prSet/>
      <dgm:spPr/>
    </dgm:pt>
    <dgm:pt modelId="{DE1416DD-2174-46A5-BBC8-CE88A0B487C9}" type="sibTrans" cxnId="{1668B2A0-C57B-46C4-8CF1-D08D09F71031}">
      <dgm:prSet/>
      <dgm:spPr/>
    </dgm:pt>
    <dgm:pt modelId="{AD3C1DED-03BE-48D6-8591-0DD0BF96BCCB}">
      <dgm:prSet phldr="0"/>
      <dgm:spPr/>
      <dgm:t>
        <a:bodyPr/>
        <a:lstStyle/>
        <a:p>
          <a:pPr algn="l" rtl="0">
            <a:lnSpc>
              <a:spcPct val="90000"/>
            </a:lnSpc>
          </a:pPr>
          <a:r>
            <a:rPr lang="en-US">
              <a:latin typeface="Aptos"/>
              <a:cs typeface="Times New Roman"/>
            </a:rPr>
            <a:t>ITU is the oldest agency in the UN family.</a:t>
          </a:r>
        </a:p>
      </dgm:t>
    </dgm:pt>
    <dgm:pt modelId="{47751073-F447-48AC-88CD-90DCC1785A76}" type="parTrans" cxnId="{5FB60200-18A6-409A-A4A0-57C3EEAC20C7}">
      <dgm:prSet/>
      <dgm:spPr/>
    </dgm:pt>
    <dgm:pt modelId="{83301ED0-9D3F-40FD-9E5D-09AB62BEABDF}" type="sibTrans" cxnId="{5FB60200-18A6-409A-A4A0-57C3EEAC20C7}">
      <dgm:prSet/>
      <dgm:spPr/>
    </dgm:pt>
    <dgm:pt modelId="{9D7D68AF-D402-49CB-9DF4-4852CD9DBA91}">
      <dgm:prSet phldr="0"/>
      <dgm:spPr/>
      <dgm:t>
        <a:bodyPr/>
        <a:lstStyle/>
        <a:p>
          <a:pPr algn="l" rtl="0">
            <a:lnSpc>
              <a:spcPct val="90000"/>
            </a:lnSpc>
          </a:pPr>
          <a:r>
            <a:rPr lang="en-US">
              <a:latin typeface="Aptos"/>
              <a:cs typeface="Times New Roman"/>
            </a:rPr>
            <a:t>They allocate global radio spectrum and satellite orbits, develop the technical standards that ensure networks and technologies connect seamlessly.</a:t>
          </a:r>
        </a:p>
      </dgm:t>
    </dgm:pt>
    <dgm:pt modelId="{EB627A58-F85A-4C2D-AFC2-34D78F388E86}" type="parTrans" cxnId="{119FEE94-1A0B-4565-B043-2C60C8D45123}">
      <dgm:prSet/>
      <dgm:spPr/>
    </dgm:pt>
    <dgm:pt modelId="{D16FA7D9-0287-4FE6-BC18-EED10B3794BF}" type="sibTrans" cxnId="{119FEE94-1A0B-4565-B043-2C60C8D45123}">
      <dgm:prSet/>
      <dgm:spPr/>
    </dgm:pt>
    <dgm:pt modelId="{25DFCCE7-692C-46B0-A09D-17A905847A20}">
      <dgm:prSet phldr="0"/>
      <dgm:spPr/>
      <dgm:t>
        <a:bodyPr/>
        <a:lstStyle/>
        <a:p>
          <a:pPr algn="l" rtl="0">
            <a:lnSpc>
              <a:spcPct val="90000"/>
            </a:lnSpc>
          </a:pPr>
          <a:r>
            <a:rPr lang="en-US">
              <a:latin typeface="Aptos"/>
              <a:cs typeface="Times New Roman"/>
            </a:rPr>
            <a:t>Networks and devices everywhere rely on ITU's work. </a:t>
          </a:r>
        </a:p>
      </dgm:t>
    </dgm:pt>
    <dgm:pt modelId="{7EE8AE4D-BC47-463C-89AA-AC38C81015DD}" type="parTrans" cxnId="{DB23E092-CB28-4E26-8893-60575CF7C86C}">
      <dgm:prSet/>
      <dgm:spPr/>
    </dgm:pt>
    <dgm:pt modelId="{1A605924-377B-454A-A94D-468662018487}" type="sibTrans" cxnId="{DB23E092-CB28-4E26-8893-60575CF7C86C}">
      <dgm:prSet/>
      <dgm:spPr/>
    </dgm:pt>
    <dgm:pt modelId="{1F4687B6-80B6-4B4E-B006-A49742E54AA3}" type="pres">
      <dgm:prSet presAssocID="{B79CD4F4-24A7-45C7-BD0B-F06758F58F0B}" presName="linearFlow" presStyleCnt="0">
        <dgm:presLayoutVars>
          <dgm:dir/>
          <dgm:animLvl val="lvl"/>
          <dgm:resizeHandles val="exact"/>
        </dgm:presLayoutVars>
      </dgm:prSet>
      <dgm:spPr/>
    </dgm:pt>
    <dgm:pt modelId="{F9E3A5E4-D3A1-4754-9418-761EDCE4CDFF}" type="pres">
      <dgm:prSet presAssocID="{E10E5344-E145-4F3E-870D-C4AA1E9F8C50}" presName="composite" presStyleCnt="0"/>
      <dgm:spPr/>
    </dgm:pt>
    <dgm:pt modelId="{E53D10D3-C492-4A82-9FF6-DB40E8915FEC}" type="pres">
      <dgm:prSet presAssocID="{E10E5344-E145-4F3E-870D-C4AA1E9F8C50}" presName="parentText" presStyleLbl="alignNode1" presStyleIdx="0" presStyleCnt="3">
        <dgm:presLayoutVars>
          <dgm:chMax val="1"/>
          <dgm:bulletEnabled val="1"/>
        </dgm:presLayoutVars>
      </dgm:prSet>
      <dgm:spPr/>
    </dgm:pt>
    <dgm:pt modelId="{A5365D4E-0824-4D96-8D96-FB6C81AB043D}" type="pres">
      <dgm:prSet presAssocID="{E10E5344-E145-4F3E-870D-C4AA1E9F8C50}" presName="descendantText" presStyleLbl="alignAcc1" presStyleIdx="0" presStyleCnt="3">
        <dgm:presLayoutVars>
          <dgm:bulletEnabled val="1"/>
        </dgm:presLayoutVars>
      </dgm:prSet>
      <dgm:spPr/>
    </dgm:pt>
    <dgm:pt modelId="{ABCE5AB4-AF74-494B-B12F-ED93F4499D1E}" type="pres">
      <dgm:prSet presAssocID="{3EE51CC0-6677-45D8-8E21-7CD162780AF9}" presName="sp" presStyleCnt="0"/>
      <dgm:spPr/>
    </dgm:pt>
    <dgm:pt modelId="{7A9097B4-CCEA-412C-8DB8-51B8AC5B9848}" type="pres">
      <dgm:prSet presAssocID="{89A3BB4F-6930-4846-9889-8903B55FD648}" presName="composite" presStyleCnt="0"/>
      <dgm:spPr/>
    </dgm:pt>
    <dgm:pt modelId="{A9CC9332-C828-419E-86CD-75C6D93F1957}" type="pres">
      <dgm:prSet presAssocID="{89A3BB4F-6930-4846-9889-8903B55FD648}" presName="parentText" presStyleLbl="alignNode1" presStyleIdx="1" presStyleCnt="3">
        <dgm:presLayoutVars>
          <dgm:chMax val="1"/>
          <dgm:bulletEnabled val="1"/>
        </dgm:presLayoutVars>
      </dgm:prSet>
      <dgm:spPr/>
    </dgm:pt>
    <dgm:pt modelId="{BF75B189-100D-4F46-9EAF-8A76490C8DF3}" type="pres">
      <dgm:prSet presAssocID="{89A3BB4F-6930-4846-9889-8903B55FD648}" presName="descendantText" presStyleLbl="alignAcc1" presStyleIdx="1" presStyleCnt="3">
        <dgm:presLayoutVars>
          <dgm:bulletEnabled val="1"/>
        </dgm:presLayoutVars>
      </dgm:prSet>
      <dgm:spPr/>
    </dgm:pt>
    <dgm:pt modelId="{1383E434-592F-4323-A303-86A128BF8849}" type="pres">
      <dgm:prSet presAssocID="{1881E395-EAE7-4A11-AF60-4D3591BAF095}" presName="sp" presStyleCnt="0"/>
      <dgm:spPr/>
    </dgm:pt>
    <dgm:pt modelId="{618D7CE4-C4C9-4682-9E66-B5BE3F601AF9}" type="pres">
      <dgm:prSet presAssocID="{634124AA-8547-4C5A-AC28-1D6CB976743D}" presName="composite" presStyleCnt="0"/>
      <dgm:spPr/>
    </dgm:pt>
    <dgm:pt modelId="{534B0FF4-AD48-40BA-89C2-96F82028BF05}" type="pres">
      <dgm:prSet presAssocID="{634124AA-8547-4C5A-AC28-1D6CB976743D}" presName="parentText" presStyleLbl="alignNode1" presStyleIdx="2" presStyleCnt="3">
        <dgm:presLayoutVars>
          <dgm:chMax val="1"/>
          <dgm:bulletEnabled val="1"/>
        </dgm:presLayoutVars>
      </dgm:prSet>
      <dgm:spPr/>
    </dgm:pt>
    <dgm:pt modelId="{D7B87966-34CE-48F4-AEEE-BE355A7C9E56}" type="pres">
      <dgm:prSet presAssocID="{634124AA-8547-4C5A-AC28-1D6CB976743D}" presName="descendantText" presStyleLbl="alignAcc1" presStyleIdx="2" presStyleCnt="3">
        <dgm:presLayoutVars>
          <dgm:bulletEnabled val="1"/>
        </dgm:presLayoutVars>
      </dgm:prSet>
      <dgm:spPr/>
    </dgm:pt>
  </dgm:ptLst>
  <dgm:cxnLst>
    <dgm:cxn modelId="{5FB60200-18A6-409A-A4A0-57C3EEAC20C7}" srcId="{E10E5344-E145-4F3E-870D-C4AA1E9F8C50}" destId="{AD3C1DED-03BE-48D6-8591-0DD0BF96BCCB}" srcOrd="1" destOrd="0" parTransId="{47751073-F447-48AC-88CD-90DCC1785A76}" sibTransId="{83301ED0-9D3F-40FD-9E5D-09AB62BEABDF}"/>
    <dgm:cxn modelId="{642C530C-2740-483D-8672-C95921EDFB95}" type="presOf" srcId="{634124AA-8547-4C5A-AC28-1D6CB976743D}" destId="{534B0FF4-AD48-40BA-89C2-96F82028BF05}" srcOrd="0" destOrd="0" presId="urn:microsoft.com/office/officeart/2005/8/layout/chevron2"/>
    <dgm:cxn modelId="{BD864E1F-5E51-4EAC-8B42-F6AFCE28D7A9}" srcId="{B79CD4F4-24A7-45C7-BD0B-F06758F58F0B}" destId="{89A3BB4F-6930-4846-9889-8903B55FD648}" srcOrd="1" destOrd="0" parTransId="{E4F0BC8C-B53B-4AD7-90A1-0532772C1F52}" sibTransId="{1881E395-EAE7-4A11-AF60-4D3591BAF095}"/>
    <dgm:cxn modelId="{3106C326-2366-497A-A2B4-8B05209077E2}" srcId="{B79CD4F4-24A7-45C7-BD0B-F06758F58F0B}" destId="{634124AA-8547-4C5A-AC28-1D6CB976743D}" srcOrd="2" destOrd="0" parTransId="{7011B19A-69A2-4054-B078-4F9F0C4A1482}" sibTransId="{7BE04740-8267-4991-9363-5EF4127D48D6}"/>
    <dgm:cxn modelId="{358C3B28-9D99-42CB-BCD1-86B583A36916}" type="presOf" srcId="{B79CD4F4-24A7-45C7-BD0B-F06758F58F0B}" destId="{1F4687B6-80B6-4B4E-B006-A49742E54AA3}" srcOrd="0" destOrd="0" presId="urn:microsoft.com/office/officeart/2005/8/layout/chevron2"/>
    <dgm:cxn modelId="{C4BFDC2E-229B-49C9-8CFC-8C757F0A0F52}" type="presOf" srcId="{9D7D68AF-D402-49CB-9DF4-4852CD9DBA91}" destId="{BF75B189-100D-4F46-9EAF-8A76490C8DF3}" srcOrd="0" destOrd="0" presId="urn:microsoft.com/office/officeart/2005/8/layout/chevron2"/>
    <dgm:cxn modelId="{64CAB12F-B68F-4E31-9EC6-862DD534B44F}" type="presOf" srcId="{AF975108-580D-494B-B285-C0C137A7D016}" destId="{A5365D4E-0824-4D96-8D96-FB6C81AB043D}" srcOrd="0" destOrd="0" presId="urn:microsoft.com/office/officeart/2005/8/layout/chevron2"/>
    <dgm:cxn modelId="{264A3F30-BDBF-471B-BFA7-B39D684CE6A8}" type="presOf" srcId="{E10E5344-E145-4F3E-870D-C4AA1E9F8C50}" destId="{E53D10D3-C492-4A82-9FF6-DB40E8915FEC}" srcOrd="0" destOrd="0" presId="urn:microsoft.com/office/officeart/2005/8/layout/chevron2"/>
    <dgm:cxn modelId="{83ECCB39-8050-4035-AF98-7F5F2B2D4EE6}" srcId="{B79CD4F4-24A7-45C7-BD0B-F06758F58F0B}" destId="{E10E5344-E145-4F3E-870D-C4AA1E9F8C50}" srcOrd="0" destOrd="0" parTransId="{7B91934D-C684-4546-8D82-FBCF529F536F}" sibTransId="{3EE51CC0-6677-45D8-8E21-7CD162780AF9}"/>
    <dgm:cxn modelId="{3B978B53-75E6-4CFA-9863-DBEA2045A043}" type="presOf" srcId="{AD3C1DED-03BE-48D6-8591-0DD0BF96BCCB}" destId="{A5365D4E-0824-4D96-8D96-FB6C81AB043D}" srcOrd="0" destOrd="1" presId="urn:microsoft.com/office/officeart/2005/8/layout/chevron2"/>
    <dgm:cxn modelId="{43FDCD8B-0D63-4D75-B5DE-A848E9FCA253}" type="presOf" srcId="{89A3BB4F-6930-4846-9889-8903B55FD648}" destId="{A9CC9332-C828-419E-86CD-75C6D93F1957}" srcOrd="0" destOrd="0" presId="urn:microsoft.com/office/officeart/2005/8/layout/chevron2"/>
    <dgm:cxn modelId="{DB23E092-CB28-4E26-8893-60575CF7C86C}" srcId="{634124AA-8547-4C5A-AC28-1D6CB976743D}" destId="{25DFCCE7-692C-46B0-A09D-17A905847A20}" srcOrd="0" destOrd="0" parTransId="{7EE8AE4D-BC47-463C-89AA-AC38C81015DD}" sibTransId="{1A605924-377B-454A-A94D-468662018487}"/>
    <dgm:cxn modelId="{119FEE94-1A0B-4565-B043-2C60C8D45123}" srcId="{89A3BB4F-6930-4846-9889-8903B55FD648}" destId="{9D7D68AF-D402-49CB-9DF4-4852CD9DBA91}" srcOrd="0" destOrd="0" parTransId="{EB627A58-F85A-4C2D-AFC2-34D78F388E86}" sibTransId="{D16FA7D9-0287-4FE6-BC18-EED10B3794BF}"/>
    <dgm:cxn modelId="{1668B2A0-C57B-46C4-8CF1-D08D09F71031}" srcId="{E10E5344-E145-4F3E-870D-C4AA1E9F8C50}" destId="{AF975108-580D-494B-B285-C0C137A7D016}" srcOrd="0" destOrd="0" parTransId="{CB4959BA-D4F3-4167-BB5D-DB81588B5A39}" sibTransId="{DE1416DD-2174-46A5-BBC8-CE88A0B487C9}"/>
    <dgm:cxn modelId="{2D3F80CC-D07A-49F4-AD29-EF7CC6FF26B1}" type="presOf" srcId="{25DFCCE7-692C-46B0-A09D-17A905847A20}" destId="{D7B87966-34CE-48F4-AEEE-BE355A7C9E56}" srcOrd="0" destOrd="0" presId="urn:microsoft.com/office/officeart/2005/8/layout/chevron2"/>
    <dgm:cxn modelId="{3B612436-93EE-437E-B001-0408E76557C3}" type="presParOf" srcId="{1F4687B6-80B6-4B4E-B006-A49742E54AA3}" destId="{F9E3A5E4-D3A1-4754-9418-761EDCE4CDFF}" srcOrd="0" destOrd="0" presId="urn:microsoft.com/office/officeart/2005/8/layout/chevron2"/>
    <dgm:cxn modelId="{90C8C05C-EA41-4969-821B-59A51199DEB3}" type="presParOf" srcId="{F9E3A5E4-D3A1-4754-9418-761EDCE4CDFF}" destId="{E53D10D3-C492-4A82-9FF6-DB40E8915FEC}" srcOrd="0" destOrd="0" presId="urn:microsoft.com/office/officeart/2005/8/layout/chevron2"/>
    <dgm:cxn modelId="{8182A9C9-B44C-4CE5-930B-DCA15C377A0E}" type="presParOf" srcId="{F9E3A5E4-D3A1-4754-9418-761EDCE4CDFF}" destId="{A5365D4E-0824-4D96-8D96-FB6C81AB043D}" srcOrd="1" destOrd="0" presId="urn:microsoft.com/office/officeart/2005/8/layout/chevron2"/>
    <dgm:cxn modelId="{271828FC-1C83-46E3-8C86-4722214EBCFF}" type="presParOf" srcId="{1F4687B6-80B6-4B4E-B006-A49742E54AA3}" destId="{ABCE5AB4-AF74-494B-B12F-ED93F4499D1E}" srcOrd="1" destOrd="0" presId="urn:microsoft.com/office/officeart/2005/8/layout/chevron2"/>
    <dgm:cxn modelId="{2A9FE443-205D-43DC-8316-F1A8088D7106}" type="presParOf" srcId="{1F4687B6-80B6-4B4E-B006-A49742E54AA3}" destId="{7A9097B4-CCEA-412C-8DB8-51B8AC5B9848}" srcOrd="2" destOrd="0" presId="urn:microsoft.com/office/officeart/2005/8/layout/chevron2"/>
    <dgm:cxn modelId="{7BFCD78F-18D6-4A67-912E-69F4AD51E1E9}" type="presParOf" srcId="{7A9097B4-CCEA-412C-8DB8-51B8AC5B9848}" destId="{A9CC9332-C828-419E-86CD-75C6D93F1957}" srcOrd="0" destOrd="0" presId="urn:microsoft.com/office/officeart/2005/8/layout/chevron2"/>
    <dgm:cxn modelId="{860A2B55-840F-4FAE-A466-E6C1EF698F4E}" type="presParOf" srcId="{7A9097B4-CCEA-412C-8DB8-51B8AC5B9848}" destId="{BF75B189-100D-4F46-9EAF-8A76490C8DF3}" srcOrd="1" destOrd="0" presId="urn:microsoft.com/office/officeart/2005/8/layout/chevron2"/>
    <dgm:cxn modelId="{3C0D7F16-BF5E-48C3-97A8-805BF9A9FE95}" type="presParOf" srcId="{1F4687B6-80B6-4B4E-B006-A49742E54AA3}" destId="{1383E434-592F-4323-A303-86A128BF8849}" srcOrd="3" destOrd="0" presId="urn:microsoft.com/office/officeart/2005/8/layout/chevron2"/>
    <dgm:cxn modelId="{28A53AFC-4250-463A-928F-3E7DF9E4DFD7}" type="presParOf" srcId="{1F4687B6-80B6-4B4E-B006-A49742E54AA3}" destId="{618D7CE4-C4C9-4682-9E66-B5BE3F601AF9}" srcOrd="4" destOrd="0" presId="urn:microsoft.com/office/officeart/2005/8/layout/chevron2"/>
    <dgm:cxn modelId="{B7775348-4404-44BD-836D-B7F77E54A8B1}" type="presParOf" srcId="{618D7CE4-C4C9-4682-9E66-B5BE3F601AF9}" destId="{534B0FF4-AD48-40BA-89C2-96F82028BF05}" srcOrd="0" destOrd="0" presId="urn:microsoft.com/office/officeart/2005/8/layout/chevron2"/>
    <dgm:cxn modelId="{734CF0D8-5DAE-4876-80E0-3F6ABD500F2A}" type="presParOf" srcId="{618D7CE4-C4C9-4682-9E66-B5BE3F601AF9}" destId="{D7B87966-34CE-48F4-AEEE-BE355A7C9E56}"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FB2BA0-32B9-4610-9ED5-2612D465397C}" type="doc">
      <dgm:prSet loTypeId="urn:microsoft.com/office/officeart/2005/8/layout/hProcess7" loCatId="process" qsTypeId="urn:microsoft.com/office/officeart/2005/8/quickstyle/simple1" qsCatId="simple" csTypeId="urn:microsoft.com/office/officeart/2005/8/colors/accent1_2" csCatId="accent1" phldr="1"/>
      <dgm:spPr/>
      <dgm:t>
        <a:bodyPr/>
        <a:lstStyle/>
        <a:p>
          <a:endParaRPr lang="en-US"/>
        </a:p>
      </dgm:t>
    </dgm:pt>
    <dgm:pt modelId="{63FF84B5-56D8-40AE-8E1B-052265D96171}">
      <dgm:prSet phldrT="[Text]" phldr="0"/>
      <dgm:spPr/>
      <dgm:t>
        <a:bodyPr/>
        <a:lstStyle/>
        <a:p>
          <a:pPr rtl="0"/>
          <a:r>
            <a:rPr lang="en-US">
              <a:latin typeface="Aptos"/>
              <a:cs typeface="Times New Roman"/>
            </a:rPr>
            <a:t>Formation </a:t>
          </a:r>
        </a:p>
      </dgm:t>
    </dgm:pt>
    <dgm:pt modelId="{7D3EB25D-1616-4464-8AA9-6192FC2DDAF9}" type="parTrans" cxnId="{144F1BF9-5CC0-4CCB-AC81-B05C00F568C3}">
      <dgm:prSet/>
      <dgm:spPr/>
      <dgm:t>
        <a:bodyPr/>
        <a:lstStyle/>
        <a:p>
          <a:endParaRPr lang="en-US"/>
        </a:p>
      </dgm:t>
    </dgm:pt>
    <dgm:pt modelId="{A4D63EA9-EDBB-44DF-AE28-5A8D8DCD732F}" type="sibTrans" cxnId="{144F1BF9-5CC0-4CCB-AC81-B05C00F568C3}">
      <dgm:prSet/>
      <dgm:spPr/>
      <dgm:t>
        <a:bodyPr/>
        <a:lstStyle/>
        <a:p>
          <a:endParaRPr lang="en-US"/>
        </a:p>
      </dgm:t>
    </dgm:pt>
    <dgm:pt modelId="{1E96237B-2D0F-4EC9-9C3A-ACDDCF57CF78}">
      <dgm:prSet phldrT="[Text]" phldr="0"/>
      <dgm:spPr/>
      <dgm:t>
        <a:bodyPr/>
        <a:lstStyle/>
        <a:p>
          <a:pPr rtl="0"/>
          <a:r>
            <a:rPr lang="en-US">
              <a:latin typeface="Aptos"/>
              <a:cs typeface="Times New Roman"/>
            </a:rPr>
            <a:t>The ITU was established in </a:t>
          </a:r>
          <a:r>
            <a:rPr lang="en-US" b="1">
              <a:latin typeface="Aptos"/>
              <a:cs typeface="Times New Roman"/>
            </a:rPr>
            <a:t>1865 </a:t>
          </a:r>
          <a:r>
            <a:rPr lang="en-US">
              <a:latin typeface="Aptos"/>
              <a:cs typeface="Times New Roman"/>
            </a:rPr>
            <a:t>by the name of International Telegraph Union.</a:t>
          </a:r>
        </a:p>
      </dgm:t>
    </dgm:pt>
    <dgm:pt modelId="{BC07BC60-4823-4969-B064-4757F0390EB3}" type="parTrans" cxnId="{6FBC5E70-915B-4E4D-B828-6C087658D502}">
      <dgm:prSet/>
      <dgm:spPr/>
      <dgm:t>
        <a:bodyPr/>
        <a:lstStyle/>
        <a:p>
          <a:endParaRPr lang="en-US"/>
        </a:p>
      </dgm:t>
    </dgm:pt>
    <dgm:pt modelId="{CB45161A-03BC-43DB-A1AC-2B9C247E811D}" type="sibTrans" cxnId="{6FBC5E70-915B-4E4D-B828-6C087658D502}">
      <dgm:prSet/>
      <dgm:spPr/>
      <dgm:t>
        <a:bodyPr/>
        <a:lstStyle/>
        <a:p>
          <a:endParaRPr lang="en-US"/>
        </a:p>
      </dgm:t>
    </dgm:pt>
    <dgm:pt modelId="{AF84C5DC-8180-4FDB-980D-4EC50FB0BAB2}">
      <dgm:prSet phldrT="[Text]" phldr="0"/>
      <dgm:spPr/>
      <dgm:t>
        <a:bodyPr/>
        <a:lstStyle/>
        <a:p>
          <a:pPr rtl="0"/>
          <a:r>
            <a:rPr lang="en-US">
              <a:latin typeface="Aptos"/>
              <a:cs typeface="Times New Roman"/>
            </a:rPr>
            <a:t>In </a:t>
          </a:r>
          <a:r>
            <a:rPr lang="en-US" b="1">
              <a:latin typeface="Aptos"/>
              <a:cs typeface="Times New Roman"/>
            </a:rPr>
            <a:t>1934</a:t>
          </a:r>
          <a:r>
            <a:rPr lang="en-US">
              <a:latin typeface="Aptos"/>
              <a:cs typeface="Times New Roman"/>
            </a:rPr>
            <a:t>, it adopted its current name.</a:t>
          </a:r>
        </a:p>
      </dgm:t>
    </dgm:pt>
    <dgm:pt modelId="{C36B6884-91B4-4184-8C26-B41E31578375}" type="parTrans" cxnId="{5D47D907-AC32-4E8F-849F-1300EE415D66}">
      <dgm:prSet/>
      <dgm:spPr/>
      <dgm:t>
        <a:bodyPr/>
        <a:lstStyle/>
        <a:p>
          <a:endParaRPr lang="en-US"/>
        </a:p>
      </dgm:t>
    </dgm:pt>
    <dgm:pt modelId="{A18270B9-AB1C-4B33-BB1A-6271EEC39B2F}" type="sibTrans" cxnId="{5D47D907-AC32-4E8F-849F-1300EE415D66}">
      <dgm:prSet/>
      <dgm:spPr/>
      <dgm:t>
        <a:bodyPr/>
        <a:lstStyle/>
        <a:p>
          <a:endParaRPr lang="en-US"/>
        </a:p>
      </dgm:t>
    </dgm:pt>
    <dgm:pt modelId="{12990B49-B74D-4823-8725-F85FE28998D6}">
      <dgm:prSet phldrT="[Text]" phldr="0"/>
      <dgm:spPr/>
      <dgm:t>
        <a:bodyPr/>
        <a:lstStyle/>
        <a:p>
          <a:pPr rtl="0"/>
          <a:r>
            <a:rPr lang="en-US">
              <a:latin typeface="Aptos"/>
              <a:cs typeface="Times New Roman"/>
            </a:rPr>
            <a:t>Headquarters</a:t>
          </a:r>
        </a:p>
      </dgm:t>
    </dgm:pt>
    <dgm:pt modelId="{86063F65-AF32-49C5-B470-A633A816C7FE}" type="parTrans" cxnId="{B2D2C16C-289E-42B3-879C-90C1873F0509}">
      <dgm:prSet/>
      <dgm:spPr/>
      <dgm:t>
        <a:bodyPr/>
        <a:lstStyle/>
        <a:p>
          <a:endParaRPr lang="en-US"/>
        </a:p>
      </dgm:t>
    </dgm:pt>
    <dgm:pt modelId="{8953218A-4832-4D34-AB82-A8BD0941D690}" type="sibTrans" cxnId="{B2D2C16C-289E-42B3-879C-90C1873F0509}">
      <dgm:prSet/>
      <dgm:spPr/>
      <dgm:t>
        <a:bodyPr/>
        <a:lstStyle/>
        <a:p>
          <a:endParaRPr lang="en-US"/>
        </a:p>
      </dgm:t>
    </dgm:pt>
    <dgm:pt modelId="{A0A7CAA4-4325-44EB-8CD2-2B47B5583BF0}">
      <dgm:prSet phldrT="[Text]" phldr="0"/>
      <dgm:spPr/>
      <dgm:t>
        <a:bodyPr/>
        <a:lstStyle/>
        <a:p>
          <a:pPr rtl="0"/>
          <a:r>
            <a:rPr lang="en-US">
              <a:latin typeface="Aptos"/>
              <a:cs typeface="Times New Roman"/>
            </a:rPr>
            <a:t>The headquarters of the ITU is situated in </a:t>
          </a:r>
          <a:r>
            <a:rPr lang="en-US" b="1">
              <a:latin typeface="Aptos"/>
              <a:cs typeface="Times New Roman"/>
            </a:rPr>
            <a:t>Geneva, Switzerland.</a:t>
          </a:r>
        </a:p>
      </dgm:t>
    </dgm:pt>
    <dgm:pt modelId="{B32433E2-B644-4BBD-9118-4FDE5348EA7F}" type="parTrans" cxnId="{27CF20FA-C4B2-4031-B8C0-EEA74FCC6697}">
      <dgm:prSet/>
      <dgm:spPr/>
      <dgm:t>
        <a:bodyPr/>
        <a:lstStyle/>
        <a:p>
          <a:endParaRPr lang="en-US"/>
        </a:p>
      </dgm:t>
    </dgm:pt>
    <dgm:pt modelId="{55E3CAA1-EB40-415E-A990-4A86966C95D3}" type="sibTrans" cxnId="{27CF20FA-C4B2-4031-B8C0-EEA74FCC6697}">
      <dgm:prSet/>
      <dgm:spPr/>
      <dgm:t>
        <a:bodyPr/>
        <a:lstStyle/>
        <a:p>
          <a:endParaRPr lang="en-US"/>
        </a:p>
      </dgm:t>
    </dgm:pt>
    <dgm:pt modelId="{AC3E528F-4A6A-4276-9114-5DDCEEC6AB80}">
      <dgm:prSet phldr="0"/>
      <dgm:spPr/>
      <dgm:t>
        <a:bodyPr/>
        <a:lstStyle/>
        <a:p>
          <a:r>
            <a:rPr lang="en-US" b="1">
              <a:latin typeface="Aptos"/>
              <a:cs typeface="Times New Roman"/>
            </a:rPr>
            <a:t>Members</a:t>
          </a:r>
        </a:p>
      </dgm:t>
    </dgm:pt>
    <dgm:pt modelId="{3EF40041-1B1D-4500-BF85-BA57E55BED10}" type="parTrans" cxnId="{EA26F513-1D51-4EC2-A824-5C50EB4FA60D}">
      <dgm:prSet/>
      <dgm:spPr/>
    </dgm:pt>
    <dgm:pt modelId="{A556AC6C-0E5F-4E53-BFD8-0DDB8A9CD989}" type="sibTrans" cxnId="{EA26F513-1D51-4EC2-A824-5C50EB4FA60D}">
      <dgm:prSet/>
      <dgm:spPr/>
    </dgm:pt>
    <dgm:pt modelId="{9FB0D266-F73E-43A0-A521-31E2549B2616}">
      <dgm:prSet phldr="0"/>
      <dgm:spPr/>
      <dgm:t>
        <a:bodyPr/>
        <a:lstStyle/>
        <a:p>
          <a:pPr rtl="0"/>
          <a:r>
            <a:rPr lang="en-US" b="1">
              <a:latin typeface="Aptos"/>
              <a:cs typeface="Times New Roman"/>
            </a:rPr>
            <a:t>The ITU has 194 member states, including all the member states of the United Nations.</a:t>
          </a:r>
        </a:p>
      </dgm:t>
    </dgm:pt>
    <dgm:pt modelId="{5E0E4550-8BA6-405F-8B38-942515CEBC46}" type="parTrans" cxnId="{9CE9078C-1DE4-4275-A6FB-250E1E278060}">
      <dgm:prSet/>
      <dgm:spPr/>
    </dgm:pt>
    <dgm:pt modelId="{0EBB6651-C958-460C-ACE0-50AF52282A13}" type="sibTrans" cxnId="{9CE9078C-1DE4-4275-A6FB-250E1E278060}">
      <dgm:prSet/>
      <dgm:spPr/>
    </dgm:pt>
    <dgm:pt modelId="{78448851-6872-43A4-B932-1A9952EFC73A}" type="pres">
      <dgm:prSet presAssocID="{5FFB2BA0-32B9-4610-9ED5-2612D465397C}" presName="Name0" presStyleCnt="0">
        <dgm:presLayoutVars>
          <dgm:dir/>
          <dgm:animLvl val="lvl"/>
          <dgm:resizeHandles val="exact"/>
        </dgm:presLayoutVars>
      </dgm:prSet>
      <dgm:spPr/>
    </dgm:pt>
    <dgm:pt modelId="{4A42733F-9884-4D35-AFFD-BB5F0315B385}" type="pres">
      <dgm:prSet presAssocID="{63FF84B5-56D8-40AE-8E1B-052265D96171}" presName="compositeNode" presStyleCnt="0">
        <dgm:presLayoutVars>
          <dgm:bulletEnabled val="1"/>
        </dgm:presLayoutVars>
      </dgm:prSet>
      <dgm:spPr/>
    </dgm:pt>
    <dgm:pt modelId="{61EF7958-1907-4AD5-B8E7-DCF8B87F010A}" type="pres">
      <dgm:prSet presAssocID="{63FF84B5-56D8-40AE-8E1B-052265D96171}" presName="bgRect" presStyleLbl="node1" presStyleIdx="0" presStyleCnt="3"/>
      <dgm:spPr/>
    </dgm:pt>
    <dgm:pt modelId="{B4668073-6841-4B52-BC25-1BCA1356BF4E}" type="pres">
      <dgm:prSet presAssocID="{63FF84B5-56D8-40AE-8E1B-052265D96171}" presName="parentNode" presStyleLbl="node1" presStyleIdx="0" presStyleCnt="3">
        <dgm:presLayoutVars>
          <dgm:chMax val="0"/>
          <dgm:bulletEnabled val="1"/>
        </dgm:presLayoutVars>
      </dgm:prSet>
      <dgm:spPr/>
    </dgm:pt>
    <dgm:pt modelId="{8B698BD8-A536-4C31-B645-2BF71BB8EDE7}" type="pres">
      <dgm:prSet presAssocID="{63FF84B5-56D8-40AE-8E1B-052265D96171}" presName="childNode" presStyleLbl="node1" presStyleIdx="0" presStyleCnt="3">
        <dgm:presLayoutVars>
          <dgm:bulletEnabled val="1"/>
        </dgm:presLayoutVars>
      </dgm:prSet>
      <dgm:spPr/>
    </dgm:pt>
    <dgm:pt modelId="{B575069E-4CF7-44BE-9829-657475FAE361}" type="pres">
      <dgm:prSet presAssocID="{A4D63EA9-EDBB-44DF-AE28-5A8D8DCD732F}" presName="hSp" presStyleCnt="0"/>
      <dgm:spPr/>
    </dgm:pt>
    <dgm:pt modelId="{368E9C21-267C-4ADA-8EE7-6BB88DA83C83}" type="pres">
      <dgm:prSet presAssocID="{A4D63EA9-EDBB-44DF-AE28-5A8D8DCD732F}" presName="vProcSp" presStyleCnt="0"/>
      <dgm:spPr/>
    </dgm:pt>
    <dgm:pt modelId="{B24024F3-0512-4001-BBF5-86276FFB9103}" type="pres">
      <dgm:prSet presAssocID="{A4D63EA9-EDBB-44DF-AE28-5A8D8DCD732F}" presName="vSp1" presStyleCnt="0"/>
      <dgm:spPr/>
    </dgm:pt>
    <dgm:pt modelId="{64C85AB7-FDD6-43E2-9E26-15ECD26BAD52}" type="pres">
      <dgm:prSet presAssocID="{A4D63EA9-EDBB-44DF-AE28-5A8D8DCD732F}" presName="simulatedConn" presStyleLbl="solidFgAcc1" presStyleIdx="0" presStyleCnt="2"/>
      <dgm:spPr/>
    </dgm:pt>
    <dgm:pt modelId="{AC9AE432-F9A0-43DA-BCF8-B18EED4C331B}" type="pres">
      <dgm:prSet presAssocID="{A4D63EA9-EDBB-44DF-AE28-5A8D8DCD732F}" presName="vSp2" presStyleCnt="0"/>
      <dgm:spPr/>
    </dgm:pt>
    <dgm:pt modelId="{542F4227-4AFF-4FC0-8F8B-632240CD050B}" type="pres">
      <dgm:prSet presAssocID="{A4D63EA9-EDBB-44DF-AE28-5A8D8DCD732F}" presName="sibTrans" presStyleCnt="0"/>
      <dgm:spPr/>
    </dgm:pt>
    <dgm:pt modelId="{644BC8A7-22F4-4E8D-A976-B8231FE1D04F}" type="pres">
      <dgm:prSet presAssocID="{12990B49-B74D-4823-8725-F85FE28998D6}" presName="compositeNode" presStyleCnt="0">
        <dgm:presLayoutVars>
          <dgm:bulletEnabled val="1"/>
        </dgm:presLayoutVars>
      </dgm:prSet>
      <dgm:spPr/>
    </dgm:pt>
    <dgm:pt modelId="{40F58A8B-0EF6-4633-94AF-41BB4BB7F1C4}" type="pres">
      <dgm:prSet presAssocID="{12990B49-B74D-4823-8725-F85FE28998D6}" presName="bgRect" presStyleLbl="node1" presStyleIdx="1" presStyleCnt="3"/>
      <dgm:spPr/>
    </dgm:pt>
    <dgm:pt modelId="{A65CC09B-6DED-4C38-BA32-C4238B62A3F7}" type="pres">
      <dgm:prSet presAssocID="{12990B49-B74D-4823-8725-F85FE28998D6}" presName="parentNode" presStyleLbl="node1" presStyleIdx="1" presStyleCnt="3">
        <dgm:presLayoutVars>
          <dgm:chMax val="0"/>
          <dgm:bulletEnabled val="1"/>
        </dgm:presLayoutVars>
      </dgm:prSet>
      <dgm:spPr/>
    </dgm:pt>
    <dgm:pt modelId="{51547778-907C-4FDE-BD9F-8E1E2C0D7086}" type="pres">
      <dgm:prSet presAssocID="{12990B49-B74D-4823-8725-F85FE28998D6}" presName="childNode" presStyleLbl="node1" presStyleIdx="1" presStyleCnt="3">
        <dgm:presLayoutVars>
          <dgm:bulletEnabled val="1"/>
        </dgm:presLayoutVars>
      </dgm:prSet>
      <dgm:spPr/>
    </dgm:pt>
    <dgm:pt modelId="{2F8A39E7-2809-4C49-95A2-6924B31F7D47}" type="pres">
      <dgm:prSet presAssocID="{8953218A-4832-4D34-AB82-A8BD0941D690}" presName="hSp" presStyleCnt="0"/>
      <dgm:spPr/>
    </dgm:pt>
    <dgm:pt modelId="{1038AE9C-AF83-486E-A1C6-256608B20F70}" type="pres">
      <dgm:prSet presAssocID="{8953218A-4832-4D34-AB82-A8BD0941D690}" presName="vProcSp" presStyleCnt="0"/>
      <dgm:spPr/>
    </dgm:pt>
    <dgm:pt modelId="{82C25F9C-3BC7-4428-B406-ED64B42E85BA}" type="pres">
      <dgm:prSet presAssocID="{8953218A-4832-4D34-AB82-A8BD0941D690}" presName="vSp1" presStyleCnt="0"/>
      <dgm:spPr/>
    </dgm:pt>
    <dgm:pt modelId="{471D6695-F12F-43EB-B34E-C64D181D109F}" type="pres">
      <dgm:prSet presAssocID="{8953218A-4832-4D34-AB82-A8BD0941D690}" presName="simulatedConn" presStyleLbl="solidFgAcc1" presStyleIdx="1" presStyleCnt="2"/>
      <dgm:spPr/>
    </dgm:pt>
    <dgm:pt modelId="{495D9F15-3BBF-4F9F-AF63-A0984D8493BC}" type="pres">
      <dgm:prSet presAssocID="{8953218A-4832-4D34-AB82-A8BD0941D690}" presName="vSp2" presStyleCnt="0"/>
      <dgm:spPr/>
    </dgm:pt>
    <dgm:pt modelId="{35CB98E1-B9AA-4E15-A5C2-F9525BAEC498}" type="pres">
      <dgm:prSet presAssocID="{8953218A-4832-4D34-AB82-A8BD0941D690}" presName="sibTrans" presStyleCnt="0"/>
      <dgm:spPr/>
    </dgm:pt>
    <dgm:pt modelId="{85D6E47F-EE83-4243-AC8F-F06FEE6B2AA5}" type="pres">
      <dgm:prSet presAssocID="{AC3E528F-4A6A-4276-9114-5DDCEEC6AB80}" presName="compositeNode" presStyleCnt="0">
        <dgm:presLayoutVars>
          <dgm:bulletEnabled val="1"/>
        </dgm:presLayoutVars>
      </dgm:prSet>
      <dgm:spPr/>
    </dgm:pt>
    <dgm:pt modelId="{0EE7E545-24A7-444B-94CF-388EE9063AE6}" type="pres">
      <dgm:prSet presAssocID="{AC3E528F-4A6A-4276-9114-5DDCEEC6AB80}" presName="bgRect" presStyleLbl="node1" presStyleIdx="2" presStyleCnt="3"/>
      <dgm:spPr/>
    </dgm:pt>
    <dgm:pt modelId="{71E10ABF-BFC0-4F67-AC84-70489859AA77}" type="pres">
      <dgm:prSet presAssocID="{AC3E528F-4A6A-4276-9114-5DDCEEC6AB80}" presName="parentNode" presStyleLbl="node1" presStyleIdx="2" presStyleCnt="3">
        <dgm:presLayoutVars>
          <dgm:chMax val="0"/>
          <dgm:bulletEnabled val="1"/>
        </dgm:presLayoutVars>
      </dgm:prSet>
      <dgm:spPr/>
    </dgm:pt>
    <dgm:pt modelId="{4AB46449-8D6E-48DD-804C-DD8BFD143F99}" type="pres">
      <dgm:prSet presAssocID="{AC3E528F-4A6A-4276-9114-5DDCEEC6AB80}" presName="childNode" presStyleLbl="node1" presStyleIdx="2" presStyleCnt="3">
        <dgm:presLayoutVars>
          <dgm:bulletEnabled val="1"/>
        </dgm:presLayoutVars>
      </dgm:prSet>
      <dgm:spPr/>
    </dgm:pt>
  </dgm:ptLst>
  <dgm:cxnLst>
    <dgm:cxn modelId="{5D47D907-AC32-4E8F-849F-1300EE415D66}" srcId="{63FF84B5-56D8-40AE-8E1B-052265D96171}" destId="{AF84C5DC-8180-4FDB-980D-4EC50FB0BAB2}" srcOrd="1" destOrd="0" parTransId="{C36B6884-91B4-4184-8C26-B41E31578375}" sibTransId="{A18270B9-AB1C-4B33-BB1A-6271EEC39B2F}"/>
    <dgm:cxn modelId="{EA26F513-1D51-4EC2-A824-5C50EB4FA60D}" srcId="{5FFB2BA0-32B9-4610-9ED5-2612D465397C}" destId="{AC3E528F-4A6A-4276-9114-5DDCEEC6AB80}" srcOrd="2" destOrd="0" parTransId="{3EF40041-1B1D-4500-BF85-BA57E55BED10}" sibTransId="{A556AC6C-0E5F-4E53-BFD8-0DDB8A9CD989}"/>
    <dgm:cxn modelId="{52071925-724A-4A6C-97E0-DAAC76473C84}" type="presOf" srcId="{AC3E528F-4A6A-4276-9114-5DDCEEC6AB80}" destId="{71E10ABF-BFC0-4F67-AC84-70489859AA77}" srcOrd="1" destOrd="0" presId="urn:microsoft.com/office/officeart/2005/8/layout/hProcess7"/>
    <dgm:cxn modelId="{00849126-54E0-4CF8-A420-A15E088EA799}" type="presOf" srcId="{9FB0D266-F73E-43A0-A521-31E2549B2616}" destId="{4AB46449-8D6E-48DD-804C-DD8BFD143F99}" srcOrd="0" destOrd="0" presId="urn:microsoft.com/office/officeart/2005/8/layout/hProcess7"/>
    <dgm:cxn modelId="{B2D2C16C-289E-42B3-879C-90C1873F0509}" srcId="{5FFB2BA0-32B9-4610-9ED5-2612D465397C}" destId="{12990B49-B74D-4823-8725-F85FE28998D6}" srcOrd="1" destOrd="0" parTransId="{86063F65-AF32-49C5-B470-A633A816C7FE}" sibTransId="{8953218A-4832-4D34-AB82-A8BD0941D690}"/>
    <dgm:cxn modelId="{6FBC5E70-915B-4E4D-B828-6C087658D502}" srcId="{63FF84B5-56D8-40AE-8E1B-052265D96171}" destId="{1E96237B-2D0F-4EC9-9C3A-ACDDCF57CF78}" srcOrd="0" destOrd="0" parTransId="{BC07BC60-4823-4969-B064-4757F0390EB3}" sibTransId="{CB45161A-03BC-43DB-A1AC-2B9C247E811D}"/>
    <dgm:cxn modelId="{BD5BD37E-E017-4597-AFE6-4A43A487F299}" type="presOf" srcId="{AF84C5DC-8180-4FDB-980D-4EC50FB0BAB2}" destId="{8B698BD8-A536-4C31-B645-2BF71BB8EDE7}" srcOrd="0" destOrd="1" presId="urn:microsoft.com/office/officeart/2005/8/layout/hProcess7"/>
    <dgm:cxn modelId="{E5C20885-048B-46DE-B83D-07624992CA70}" type="presOf" srcId="{63FF84B5-56D8-40AE-8E1B-052265D96171}" destId="{B4668073-6841-4B52-BC25-1BCA1356BF4E}" srcOrd="1" destOrd="0" presId="urn:microsoft.com/office/officeart/2005/8/layout/hProcess7"/>
    <dgm:cxn modelId="{C59D408A-2E79-4056-9C7A-9751E8114C32}" type="presOf" srcId="{63FF84B5-56D8-40AE-8E1B-052265D96171}" destId="{61EF7958-1907-4AD5-B8E7-DCF8B87F010A}" srcOrd="0" destOrd="0" presId="urn:microsoft.com/office/officeart/2005/8/layout/hProcess7"/>
    <dgm:cxn modelId="{9CE9078C-1DE4-4275-A6FB-250E1E278060}" srcId="{AC3E528F-4A6A-4276-9114-5DDCEEC6AB80}" destId="{9FB0D266-F73E-43A0-A521-31E2549B2616}" srcOrd="0" destOrd="0" parTransId="{5E0E4550-8BA6-405F-8B38-942515CEBC46}" sibTransId="{0EBB6651-C958-460C-ACE0-50AF52282A13}"/>
    <dgm:cxn modelId="{C44C928E-FF08-45EC-B47E-189E313EB86E}" type="presOf" srcId="{12990B49-B74D-4823-8725-F85FE28998D6}" destId="{A65CC09B-6DED-4C38-BA32-C4238B62A3F7}" srcOrd="1" destOrd="0" presId="urn:microsoft.com/office/officeart/2005/8/layout/hProcess7"/>
    <dgm:cxn modelId="{93197991-0109-49D8-B93C-320D47188DD8}" type="presOf" srcId="{12990B49-B74D-4823-8725-F85FE28998D6}" destId="{40F58A8B-0EF6-4633-94AF-41BB4BB7F1C4}" srcOrd="0" destOrd="0" presId="urn:microsoft.com/office/officeart/2005/8/layout/hProcess7"/>
    <dgm:cxn modelId="{F195C9B7-4448-4C11-98D1-819E0730F103}" type="presOf" srcId="{A0A7CAA4-4325-44EB-8CD2-2B47B5583BF0}" destId="{51547778-907C-4FDE-BD9F-8E1E2C0D7086}" srcOrd="0" destOrd="0" presId="urn:microsoft.com/office/officeart/2005/8/layout/hProcess7"/>
    <dgm:cxn modelId="{BAC1C9BF-0C35-43DA-9AC0-46C951154997}" type="presOf" srcId="{AC3E528F-4A6A-4276-9114-5DDCEEC6AB80}" destId="{0EE7E545-24A7-444B-94CF-388EE9063AE6}" srcOrd="0" destOrd="0" presId="urn:microsoft.com/office/officeart/2005/8/layout/hProcess7"/>
    <dgm:cxn modelId="{91C173D7-DAC7-43D2-9DC6-46234B177277}" type="presOf" srcId="{1E96237B-2D0F-4EC9-9C3A-ACDDCF57CF78}" destId="{8B698BD8-A536-4C31-B645-2BF71BB8EDE7}" srcOrd="0" destOrd="0" presId="urn:microsoft.com/office/officeart/2005/8/layout/hProcess7"/>
    <dgm:cxn modelId="{144F1BF9-5CC0-4CCB-AC81-B05C00F568C3}" srcId="{5FFB2BA0-32B9-4610-9ED5-2612D465397C}" destId="{63FF84B5-56D8-40AE-8E1B-052265D96171}" srcOrd="0" destOrd="0" parTransId="{7D3EB25D-1616-4464-8AA9-6192FC2DDAF9}" sibTransId="{A4D63EA9-EDBB-44DF-AE28-5A8D8DCD732F}"/>
    <dgm:cxn modelId="{27CF20FA-C4B2-4031-B8C0-EEA74FCC6697}" srcId="{12990B49-B74D-4823-8725-F85FE28998D6}" destId="{A0A7CAA4-4325-44EB-8CD2-2B47B5583BF0}" srcOrd="0" destOrd="0" parTransId="{B32433E2-B644-4BBD-9118-4FDE5348EA7F}" sibTransId="{55E3CAA1-EB40-415E-A990-4A86966C95D3}"/>
    <dgm:cxn modelId="{1A8917FB-63CB-43A1-950E-2AB9B25A3AAD}" type="presOf" srcId="{5FFB2BA0-32B9-4610-9ED5-2612D465397C}" destId="{78448851-6872-43A4-B932-1A9952EFC73A}" srcOrd="0" destOrd="0" presId="urn:microsoft.com/office/officeart/2005/8/layout/hProcess7"/>
    <dgm:cxn modelId="{731FF76F-69B5-4078-8B39-1D61BEF8CAC4}" type="presParOf" srcId="{78448851-6872-43A4-B932-1A9952EFC73A}" destId="{4A42733F-9884-4D35-AFFD-BB5F0315B385}" srcOrd="0" destOrd="0" presId="urn:microsoft.com/office/officeart/2005/8/layout/hProcess7"/>
    <dgm:cxn modelId="{E4F75C7B-48D9-4B78-8E9D-E5499116FB19}" type="presParOf" srcId="{4A42733F-9884-4D35-AFFD-BB5F0315B385}" destId="{61EF7958-1907-4AD5-B8E7-DCF8B87F010A}" srcOrd="0" destOrd="0" presId="urn:microsoft.com/office/officeart/2005/8/layout/hProcess7"/>
    <dgm:cxn modelId="{EFB7BE31-8943-414E-A5A4-1BD1304D4972}" type="presParOf" srcId="{4A42733F-9884-4D35-AFFD-BB5F0315B385}" destId="{B4668073-6841-4B52-BC25-1BCA1356BF4E}" srcOrd="1" destOrd="0" presId="urn:microsoft.com/office/officeart/2005/8/layout/hProcess7"/>
    <dgm:cxn modelId="{3DD58195-9880-41F5-A243-D91AE939ADF0}" type="presParOf" srcId="{4A42733F-9884-4D35-AFFD-BB5F0315B385}" destId="{8B698BD8-A536-4C31-B645-2BF71BB8EDE7}" srcOrd="2" destOrd="0" presId="urn:microsoft.com/office/officeart/2005/8/layout/hProcess7"/>
    <dgm:cxn modelId="{3CFD5850-9B80-4820-A16F-055452E0F356}" type="presParOf" srcId="{78448851-6872-43A4-B932-1A9952EFC73A}" destId="{B575069E-4CF7-44BE-9829-657475FAE361}" srcOrd="1" destOrd="0" presId="urn:microsoft.com/office/officeart/2005/8/layout/hProcess7"/>
    <dgm:cxn modelId="{37607D79-12B4-4B9F-8DCE-2A1E438EF8D1}" type="presParOf" srcId="{78448851-6872-43A4-B932-1A9952EFC73A}" destId="{368E9C21-267C-4ADA-8EE7-6BB88DA83C83}" srcOrd="2" destOrd="0" presId="urn:microsoft.com/office/officeart/2005/8/layout/hProcess7"/>
    <dgm:cxn modelId="{E6818623-EE22-485A-ACC8-564A1F8E229A}" type="presParOf" srcId="{368E9C21-267C-4ADA-8EE7-6BB88DA83C83}" destId="{B24024F3-0512-4001-BBF5-86276FFB9103}" srcOrd="0" destOrd="0" presId="urn:microsoft.com/office/officeart/2005/8/layout/hProcess7"/>
    <dgm:cxn modelId="{5FC00D76-AED5-44A3-AE6D-F76AB28B56B4}" type="presParOf" srcId="{368E9C21-267C-4ADA-8EE7-6BB88DA83C83}" destId="{64C85AB7-FDD6-43E2-9E26-15ECD26BAD52}" srcOrd="1" destOrd="0" presId="urn:microsoft.com/office/officeart/2005/8/layout/hProcess7"/>
    <dgm:cxn modelId="{BEAA87C8-8EBA-44BA-81FD-BE9453972770}" type="presParOf" srcId="{368E9C21-267C-4ADA-8EE7-6BB88DA83C83}" destId="{AC9AE432-F9A0-43DA-BCF8-B18EED4C331B}" srcOrd="2" destOrd="0" presId="urn:microsoft.com/office/officeart/2005/8/layout/hProcess7"/>
    <dgm:cxn modelId="{F06C0BB2-D40F-4ED1-B264-BE67F1A2302B}" type="presParOf" srcId="{78448851-6872-43A4-B932-1A9952EFC73A}" destId="{542F4227-4AFF-4FC0-8F8B-632240CD050B}" srcOrd="3" destOrd="0" presId="urn:microsoft.com/office/officeart/2005/8/layout/hProcess7"/>
    <dgm:cxn modelId="{2BD462BD-0F48-49FD-9648-F79163D3B04A}" type="presParOf" srcId="{78448851-6872-43A4-B932-1A9952EFC73A}" destId="{644BC8A7-22F4-4E8D-A976-B8231FE1D04F}" srcOrd="4" destOrd="0" presId="urn:microsoft.com/office/officeart/2005/8/layout/hProcess7"/>
    <dgm:cxn modelId="{18EE3911-85FD-40BF-A635-7BCBF2D6B4FF}" type="presParOf" srcId="{644BC8A7-22F4-4E8D-A976-B8231FE1D04F}" destId="{40F58A8B-0EF6-4633-94AF-41BB4BB7F1C4}" srcOrd="0" destOrd="0" presId="urn:microsoft.com/office/officeart/2005/8/layout/hProcess7"/>
    <dgm:cxn modelId="{41734E5F-E7C2-4166-BAD4-639BBB84EBF8}" type="presParOf" srcId="{644BC8A7-22F4-4E8D-A976-B8231FE1D04F}" destId="{A65CC09B-6DED-4C38-BA32-C4238B62A3F7}" srcOrd="1" destOrd="0" presId="urn:microsoft.com/office/officeart/2005/8/layout/hProcess7"/>
    <dgm:cxn modelId="{91371FA9-211D-455E-9704-4A4771DFD12E}" type="presParOf" srcId="{644BC8A7-22F4-4E8D-A976-B8231FE1D04F}" destId="{51547778-907C-4FDE-BD9F-8E1E2C0D7086}" srcOrd="2" destOrd="0" presId="urn:microsoft.com/office/officeart/2005/8/layout/hProcess7"/>
    <dgm:cxn modelId="{DDF976F5-4B16-40DC-BEA1-5A8B2F847AA3}" type="presParOf" srcId="{78448851-6872-43A4-B932-1A9952EFC73A}" destId="{2F8A39E7-2809-4C49-95A2-6924B31F7D47}" srcOrd="5" destOrd="0" presId="urn:microsoft.com/office/officeart/2005/8/layout/hProcess7"/>
    <dgm:cxn modelId="{BDAE4D67-0EE1-452E-A732-40939AC76998}" type="presParOf" srcId="{78448851-6872-43A4-B932-1A9952EFC73A}" destId="{1038AE9C-AF83-486E-A1C6-256608B20F70}" srcOrd="6" destOrd="0" presId="urn:microsoft.com/office/officeart/2005/8/layout/hProcess7"/>
    <dgm:cxn modelId="{61451F0E-ABA1-4230-B49C-6C93CDABB9E1}" type="presParOf" srcId="{1038AE9C-AF83-486E-A1C6-256608B20F70}" destId="{82C25F9C-3BC7-4428-B406-ED64B42E85BA}" srcOrd="0" destOrd="0" presId="urn:microsoft.com/office/officeart/2005/8/layout/hProcess7"/>
    <dgm:cxn modelId="{FEC4556F-3CD1-490D-BDC5-1CF3516D2208}" type="presParOf" srcId="{1038AE9C-AF83-486E-A1C6-256608B20F70}" destId="{471D6695-F12F-43EB-B34E-C64D181D109F}" srcOrd="1" destOrd="0" presId="urn:microsoft.com/office/officeart/2005/8/layout/hProcess7"/>
    <dgm:cxn modelId="{94464DA6-D2B2-48DE-863F-D1003722DD29}" type="presParOf" srcId="{1038AE9C-AF83-486E-A1C6-256608B20F70}" destId="{495D9F15-3BBF-4F9F-AF63-A0984D8493BC}" srcOrd="2" destOrd="0" presId="urn:microsoft.com/office/officeart/2005/8/layout/hProcess7"/>
    <dgm:cxn modelId="{78B724FD-E660-439A-8EC8-2D010BFE8D75}" type="presParOf" srcId="{78448851-6872-43A4-B932-1A9952EFC73A}" destId="{35CB98E1-B9AA-4E15-A5C2-F9525BAEC498}" srcOrd="7" destOrd="0" presId="urn:microsoft.com/office/officeart/2005/8/layout/hProcess7"/>
    <dgm:cxn modelId="{74FD5E95-D22D-44AA-AACE-31B02B36BE5F}" type="presParOf" srcId="{78448851-6872-43A4-B932-1A9952EFC73A}" destId="{85D6E47F-EE83-4243-AC8F-F06FEE6B2AA5}" srcOrd="8" destOrd="0" presId="urn:microsoft.com/office/officeart/2005/8/layout/hProcess7"/>
    <dgm:cxn modelId="{CC7B5BBA-7C89-4DFB-82E7-73E34A4D3342}" type="presParOf" srcId="{85D6E47F-EE83-4243-AC8F-F06FEE6B2AA5}" destId="{0EE7E545-24A7-444B-94CF-388EE9063AE6}" srcOrd="0" destOrd="0" presId="urn:microsoft.com/office/officeart/2005/8/layout/hProcess7"/>
    <dgm:cxn modelId="{DC5A6DD9-4C1E-4BD5-9E9A-AB8605038722}" type="presParOf" srcId="{85D6E47F-EE83-4243-AC8F-F06FEE6B2AA5}" destId="{71E10ABF-BFC0-4F67-AC84-70489859AA77}" srcOrd="1" destOrd="0" presId="urn:microsoft.com/office/officeart/2005/8/layout/hProcess7"/>
    <dgm:cxn modelId="{DB4568BE-A8C8-4002-869D-156976179EEF}" type="presParOf" srcId="{85D6E47F-EE83-4243-AC8F-F06FEE6B2AA5}" destId="{4AB46449-8D6E-48DD-804C-DD8BFD143F99}"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031B19-2AD1-4BCD-831A-CC9AFF2C80E6}"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n-US"/>
        </a:p>
      </dgm:t>
    </dgm:pt>
    <dgm:pt modelId="{04C1AAC4-033F-4C95-BDE7-6718CAD25FF8}">
      <dgm:prSet phldrT="[Text]" phldr="0"/>
      <dgm:spPr/>
      <dgm:t>
        <a:bodyPr/>
        <a:lstStyle/>
        <a:p>
          <a:r>
            <a:rPr lang="en-US" b="1">
              <a:latin typeface="Aptos"/>
              <a:cs typeface="Times New Roman"/>
            </a:rPr>
            <a:t>ITU</a:t>
          </a:r>
        </a:p>
      </dgm:t>
    </dgm:pt>
    <dgm:pt modelId="{620DFC5A-906A-4675-8342-C6DCA4E140CC}" type="parTrans" cxnId="{120E8EDB-03FE-4473-810E-B0843E7B3EF5}">
      <dgm:prSet/>
      <dgm:spPr/>
      <dgm:t>
        <a:bodyPr/>
        <a:lstStyle/>
        <a:p>
          <a:endParaRPr lang="en-US"/>
        </a:p>
      </dgm:t>
    </dgm:pt>
    <dgm:pt modelId="{157F82E2-B7A2-46B5-B082-94E8FA2D77CE}" type="sibTrans" cxnId="{120E8EDB-03FE-4473-810E-B0843E7B3EF5}">
      <dgm:prSet/>
      <dgm:spPr/>
      <dgm:t>
        <a:bodyPr/>
        <a:lstStyle/>
        <a:p>
          <a:endParaRPr lang="en-US"/>
        </a:p>
      </dgm:t>
    </dgm:pt>
    <dgm:pt modelId="{AC5D6A6A-037E-48BE-80CC-3E7DD6EF3C4E}">
      <dgm:prSet phldrT="[Text]" phldr="0"/>
      <dgm:spPr/>
      <dgm:t>
        <a:bodyPr/>
        <a:lstStyle/>
        <a:p>
          <a:pPr rtl="0"/>
          <a:r>
            <a:rPr lang="en-US">
              <a:latin typeface="Aptos"/>
              <a:cs typeface="Times New Roman"/>
            </a:rPr>
            <a:t>Radio Communication </a:t>
          </a:r>
        </a:p>
      </dgm:t>
    </dgm:pt>
    <dgm:pt modelId="{C30F6398-C857-46AD-9C4D-1B4BF64090F3}" type="parTrans" cxnId="{4EBF2453-0841-4305-B1C9-E3DAB77912F3}">
      <dgm:prSet/>
      <dgm:spPr/>
      <dgm:t>
        <a:bodyPr/>
        <a:lstStyle/>
        <a:p>
          <a:endParaRPr lang="en-US"/>
        </a:p>
      </dgm:t>
    </dgm:pt>
    <dgm:pt modelId="{518DABD0-B786-47C1-A0B4-9181234376DE}" type="sibTrans" cxnId="{4EBF2453-0841-4305-B1C9-E3DAB77912F3}">
      <dgm:prSet/>
      <dgm:spPr/>
      <dgm:t>
        <a:bodyPr/>
        <a:lstStyle/>
        <a:p>
          <a:endParaRPr lang="en-US"/>
        </a:p>
      </dgm:t>
    </dgm:pt>
    <dgm:pt modelId="{739703D1-EDAB-4A1E-AA43-8EC094F50A7C}">
      <dgm:prSet phldrT="[Text]" phldr="0"/>
      <dgm:spPr/>
      <dgm:t>
        <a:bodyPr/>
        <a:lstStyle/>
        <a:p>
          <a:r>
            <a:rPr lang="en-US" b="1">
              <a:latin typeface="Aptos"/>
              <a:cs typeface="Times New Roman"/>
            </a:rPr>
            <a:t>ITU-T</a:t>
          </a:r>
        </a:p>
      </dgm:t>
    </dgm:pt>
    <dgm:pt modelId="{19E367D3-BB14-4438-8DD6-E9918DBA073B}" type="parTrans" cxnId="{D0D78908-C23D-426E-A8DC-C082AA8C1B7A}">
      <dgm:prSet/>
      <dgm:spPr/>
      <dgm:t>
        <a:bodyPr/>
        <a:lstStyle/>
        <a:p>
          <a:endParaRPr lang="en-US"/>
        </a:p>
      </dgm:t>
    </dgm:pt>
    <dgm:pt modelId="{F088CC73-A942-4FF2-B196-907AD95FF3D2}" type="sibTrans" cxnId="{D0D78908-C23D-426E-A8DC-C082AA8C1B7A}">
      <dgm:prSet/>
      <dgm:spPr/>
      <dgm:t>
        <a:bodyPr/>
        <a:lstStyle/>
        <a:p>
          <a:endParaRPr lang="en-US"/>
        </a:p>
      </dgm:t>
    </dgm:pt>
    <dgm:pt modelId="{501C2264-4372-477E-AE95-2FF9335CACB7}">
      <dgm:prSet phldrT="[Text]" phldr="0"/>
      <dgm:spPr/>
      <dgm:t>
        <a:bodyPr/>
        <a:lstStyle/>
        <a:p>
          <a:pPr rtl="0"/>
          <a:r>
            <a:rPr lang="en-US" b="1">
              <a:latin typeface="Aptos"/>
              <a:cs typeface="Times New Roman"/>
            </a:rPr>
            <a:t>ITU-D</a:t>
          </a:r>
        </a:p>
      </dgm:t>
    </dgm:pt>
    <dgm:pt modelId="{D54549AE-B271-431A-9011-9F381E7BFF1B}" type="parTrans" cxnId="{BF9B85F8-57B7-4BEB-B553-F2893E4228F7}">
      <dgm:prSet/>
      <dgm:spPr/>
      <dgm:t>
        <a:bodyPr/>
        <a:lstStyle/>
        <a:p>
          <a:endParaRPr lang="en-US"/>
        </a:p>
      </dgm:t>
    </dgm:pt>
    <dgm:pt modelId="{83E92364-7D81-43C4-8D72-A18AFD958E29}" type="sibTrans" cxnId="{BF9B85F8-57B7-4BEB-B553-F2893E4228F7}">
      <dgm:prSet/>
      <dgm:spPr/>
      <dgm:t>
        <a:bodyPr/>
        <a:lstStyle/>
        <a:p>
          <a:endParaRPr lang="en-US"/>
        </a:p>
      </dgm:t>
    </dgm:pt>
    <dgm:pt modelId="{9803CBEE-DE73-433F-84B7-0BB9AB83F4B8}">
      <dgm:prSet phldr="0"/>
      <dgm:spPr/>
      <dgm:t>
        <a:bodyPr/>
        <a:lstStyle/>
        <a:p>
          <a:pPr rtl="0"/>
          <a:r>
            <a:rPr lang="en-US" b="1">
              <a:latin typeface="Aptos"/>
              <a:cs typeface="Times New Roman"/>
            </a:rPr>
            <a:t>ITU-R</a:t>
          </a:r>
        </a:p>
      </dgm:t>
    </dgm:pt>
    <dgm:pt modelId="{33A904F6-5FE2-4A44-BD6F-6E175F9F0EAE}" type="parTrans" cxnId="{E0F04A8E-8394-41E9-B1EA-BE829F01E004}">
      <dgm:prSet/>
      <dgm:spPr/>
    </dgm:pt>
    <dgm:pt modelId="{466E88F6-C4C4-4AD8-8883-638EBF1D80F1}" type="sibTrans" cxnId="{E0F04A8E-8394-41E9-B1EA-BE829F01E004}">
      <dgm:prSet/>
      <dgm:spPr/>
    </dgm:pt>
    <dgm:pt modelId="{631E1B3A-2F49-4E7F-B7CF-436F96E8D930}">
      <dgm:prSet phldr="0"/>
      <dgm:spPr/>
      <dgm:t>
        <a:bodyPr/>
        <a:lstStyle/>
        <a:p>
          <a:pPr rtl="0"/>
          <a:r>
            <a:rPr lang="en-US">
              <a:latin typeface="Aptos"/>
              <a:cs typeface="Times New Roman"/>
            </a:rPr>
            <a:t>Telecommunication Developments</a:t>
          </a:r>
        </a:p>
      </dgm:t>
    </dgm:pt>
    <dgm:pt modelId="{13331B09-3BE5-402A-B9C6-A2F2551FBC5E}" type="parTrans" cxnId="{C867FB0E-F6BE-4432-8CBD-1B51BC139C71}">
      <dgm:prSet/>
      <dgm:spPr/>
    </dgm:pt>
    <dgm:pt modelId="{0F3F7EA9-73D6-4C26-831A-CDB18DFEEE64}" type="sibTrans" cxnId="{C867FB0E-F6BE-4432-8CBD-1B51BC139C71}">
      <dgm:prSet/>
      <dgm:spPr/>
    </dgm:pt>
    <dgm:pt modelId="{302ABFE5-DBC8-4CBB-A019-5B4F8F1DA187}">
      <dgm:prSet phldr="0"/>
      <dgm:spPr/>
      <dgm:t>
        <a:bodyPr/>
        <a:lstStyle/>
        <a:p>
          <a:pPr rtl="0"/>
          <a:r>
            <a:rPr lang="en-US">
              <a:latin typeface="Aptos"/>
              <a:cs typeface="Times New Roman"/>
            </a:rPr>
            <a:t>Telecommunication Standardization</a:t>
          </a:r>
        </a:p>
      </dgm:t>
    </dgm:pt>
    <dgm:pt modelId="{195DD462-B0B8-4A06-BF99-5CA7E67CCFEB}" type="parTrans" cxnId="{D0F8E162-A38C-4836-89B7-494C6919A1B5}">
      <dgm:prSet/>
      <dgm:spPr/>
    </dgm:pt>
    <dgm:pt modelId="{733C2A51-9DDF-4C39-ACBF-C538CF99DB8B}" type="sibTrans" cxnId="{D0F8E162-A38C-4836-89B7-494C6919A1B5}">
      <dgm:prSet/>
      <dgm:spPr/>
    </dgm:pt>
    <dgm:pt modelId="{A6BDB53A-ED8E-491F-BEB4-45FB75968E76}" type="pres">
      <dgm:prSet presAssocID="{E6031B19-2AD1-4BCD-831A-CC9AFF2C80E6}" presName="hierChild1" presStyleCnt="0">
        <dgm:presLayoutVars>
          <dgm:orgChart val="1"/>
          <dgm:chPref val="1"/>
          <dgm:dir/>
          <dgm:animOne val="branch"/>
          <dgm:animLvl val="lvl"/>
          <dgm:resizeHandles/>
        </dgm:presLayoutVars>
      </dgm:prSet>
      <dgm:spPr/>
    </dgm:pt>
    <dgm:pt modelId="{8B5BC33F-4C55-41E4-B07D-F73990A0091B}" type="pres">
      <dgm:prSet presAssocID="{04C1AAC4-033F-4C95-BDE7-6718CAD25FF8}" presName="hierRoot1" presStyleCnt="0">
        <dgm:presLayoutVars>
          <dgm:hierBranch val="init"/>
        </dgm:presLayoutVars>
      </dgm:prSet>
      <dgm:spPr/>
    </dgm:pt>
    <dgm:pt modelId="{6C0F68EC-1E0E-4E43-ACDF-9B1B978C562C}" type="pres">
      <dgm:prSet presAssocID="{04C1AAC4-033F-4C95-BDE7-6718CAD25FF8}" presName="rootComposite1" presStyleCnt="0"/>
      <dgm:spPr/>
    </dgm:pt>
    <dgm:pt modelId="{18D2F02D-FF39-4761-94CA-BDE79F670C49}" type="pres">
      <dgm:prSet presAssocID="{04C1AAC4-033F-4C95-BDE7-6718CAD25FF8}" presName="rootText1" presStyleLbl="node0" presStyleIdx="0" presStyleCnt="1">
        <dgm:presLayoutVars>
          <dgm:chPref val="3"/>
        </dgm:presLayoutVars>
      </dgm:prSet>
      <dgm:spPr/>
    </dgm:pt>
    <dgm:pt modelId="{DBCECC25-FDF2-4413-89FE-5A0ED74D8ECD}" type="pres">
      <dgm:prSet presAssocID="{04C1AAC4-033F-4C95-BDE7-6718CAD25FF8}" presName="rootConnector1" presStyleLbl="node1" presStyleIdx="0" presStyleCnt="0"/>
      <dgm:spPr/>
    </dgm:pt>
    <dgm:pt modelId="{80CB4D4B-98FE-4A40-8127-4E14294E3BBF}" type="pres">
      <dgm:prSet presAssocID="{04C1AAC4-033F-4C95-BDE7-6718CAD25FF8}" presName="hierChild2" presStyleCnt="0"/>
      <dgm:spPr/>
    </dgm:pt>
    <dgm:pt modelId="{C1FAB437-6D4B-465B-B566-D5476F30E6C9}" type="pres">
      <dgm:prSet presAssocID="{33A904F6-5FE2-4A44-BD6F-6E175F9F0EAE}" presName="Name37" presStyleLbl="parChTrans1D2" presStyleIdx="0" presStyleCnt="3"/>
      <dgm:spPr/>
    </dgm:pt>
    <dgm:pt modelId="{6C95D87B-74BC-422C-91A4-77983384B95F}" type="pres">
      <dgm:prSet presAssocID="{9803CBEE-DE73-433F-84B7-0BB9AB83F4B8}" presName="hierRoot2" presStyleCnt="0">
        <dgm:presLayoutVars>
          <dgm:hierBranch val="init"/>
        </dgm:presLayoutVars>
      </dgm:prSet>
      <dgm:spPr/>
    </dgm:pt>
    <dgm:pt modelId="{4EFD10C8-AA6B-4A5D-8CBE-66550BDDEA5C}" type="pres">
      <dgm:prSet presAssocID="{9803CBEE-DE73-433F-84B7-0BB9AB83F4B8}" presName="rootComposite" presStyleCnt="0"/>
      <dgm:spPr/>
    </dgm:pt>
    <dgm:pt modelId="{32D1565F-5973-40CF-81A8-9EB37D62A446}" type="pres">
      <dgm:prSet presAssocID="{9803CBEE-DE73-433F-84B7-0BB9AB83F4B8}" presName="rootText" presStyleLbl="node2" presStyleIdx="0" presStyleCnt="3">
        <dgm:presLayoutVars>
          <dgm:chPref val="3"/>
        </dgm:presLayoutVars>
      </dgm:prSet>
      <dgm:spPr/>
    </dgm:pt>
    <dgm:pt modelId="{941E92EB-B9FC-44A3-832E-D38C3FBBD731}" type="pres">
      <dgm:prSet presAssocID="{9803CBEE-DE73-433F-84B7-0BB9AB83F4B8}" presName="rootConnector" presStyleLbl="node2" presStyleIdx="0" presStyleCnt="3"/>
      <dgm:spPr/>
    </dgm:pt>
    <dgm:pt modelId="{773273DD-DBC5-4198-8D04-A1E8F7C63B53}" type="pres">
      <dgm:prSet presAssocID="{9803CBEE-DE73-433F-84B7-0BB9AB83F4B8}" presName="hierChild4" presStyleCnt="0"/>
      <dgm:spPr/>
    </dgm:pt>
    <dgm:pt modelId="{4707C805-D357-447C-9923-0C5988643A83}" type="pres">
      <dgm:prSet presAssocID="{C30F6398-C857-46AD-9C4D-1B4BF64090F3}" presName="Name37" presStyleLbl="parChTrans1D3" presStyleIdx="0" presStyleCnt="3"/>
      <dgm:spPr/>
    </dgm:pt>
    <dgm:pt modelId="{C5EADD6D-8024-425E-8900-B3A8899127FB}" type="pres">
      <dgm:prSet presAssocID="{AC5D6A6A-037E-48BE-80CC-3E7DD6EF3C4E}" presName="hierRoot2" presStyleCnt="0">
        <dgm:presLayoutVars>
          <dgm:hierBranch val="init"/>
        </dgm:presLayoutVars>
      </dgm:prSet>
      <dgm:spPr/>
    </dgm:pt>
    <dgm:pt modelId="{F1F5696E-C25E-4BE0-8989-896F60EA1EC6}" type="pres">
      <dgm:prSet presAssocID="{AC5D6A6A-037E-48BE-80CC-3E7DD6EF3C4E}" presName="rootComposite" presStyleCnt="0"/>
      <dgm:spPr/>
    </dgm:pt>
    <dgm:pt modelId="{896B1CB2-9678-4F62-8CB1-19EFBAF9BE42}" type="pres">
      <dgm:prSet presAssocID="{AC5D6A6A-037E-48BE-80CC-3E7DD6EF3C4E}" presName="rootText" presStyleLbl="node3" presStyleIdx="0" presStyleCnt="3">
        <dgm:presLayoutVars>
          <dgm:chPref val="3"/>
        </dgm:presLayoutVars>
      </dgm:prSet>
      <dgm:spPr/>
    </dgm:pt>
    <dgm:pt modelId="{150EC8E0-452E-4478-9AAF-394BD078F07E}" type="pres">
      <dgm:prSet presAssocID="{AC5D6A6A-037E-48BE-80CC-3E7DD6EF3C4E}" presName="rootConnector" presStyleLbl="node3" presStyleIdx="0" presStyleCnt="3"/>
      <dgm:spPr/>
    </dgm:pt>
    <dgm:pt modelId="{E5F6E5CD-4956-4CBA-B009-AF16CE23D031}" type="pres">
      <dgm:prSet presAssocID="{AC5D6A6A-037E-48BE-80CC-3E7DD6EF3C4E}" presName="hierChild4" presStyleCnt="0"/>
      <dgm:spPr/>
    </dgm:pt>
    <dgm:pt modelId="{74AF0CDB-D9D3-45E7-A1B7-1461175B43AC}" type="pres">
      <dgm:prSet presAssocID="{AC5D6A6A-037E-48BE-80CC-3E7DD6EF3C4E}" presName="hierChild5" presStyleCnt="0"/>
      <dgm:spPr/>
    </dgm:pt>
    <dgm:pt modelId="{464F4387-26A8-45AD-85CB-EEBE50A591E1}" type="pres">
      <dgm:prSet presAssocID="{9803CBEE-DE73-433F-84B7-0BB9AB83F4B8}" presName="hierChild5" presStyleCnt="0"/>
      <dgm:spPr/>
    </dgm:pt>
    <dgm:pt modelId="{2BB57C0A-3111-4DAB-BD7E-323F76343E87}" type="pres">
      <dgm:prSet presAssocID="{19E367D3-BB14-4438-8DD6-E9918DBA073B}" presName="Name37" presStyleLbl="parChTrans1D2" presStyleIdx="1" presStyleCnt="3"/>
      <dgm:spPr/>
    </dgm:pt>
    <dgm:pt modelId="{44C4BB53-94B6-44C4-9F44-7AAD93C52494}" type="pres">
      <dgm:prSet presAssocID="{739703D1-EDAB-4A1E-AA43-8EC094F50A7C}" presName="hierRoot2" presStyleCnt="0">
        <dgm:presLayoutVars>
          <dgm:hierBranch val="init"/>
        </dgm:presLayoutVars>
      </dgm:prSet>
      <dgm:spPr/>
    </dgm:pt>
    <dgm:pt modelId="{C58A7BFB-C8EF-450E-9581-7F7BF31596FD}" type="pres">
      <dgm:prSet presAssocID="{739703D1-EDAB-4A1E-AA43-8EC094F50A7C}" presName="rootComposite" presStyleCnt="0"/>
      <dgm:spPr/>
    </dgm:pt>
    <dgm:pt modelId="{FE3C34B4-0D03-4A68-ACE2-7DCF8518738A}" type="pres">
      <dgm:prSet presAssocID="{739703D1-EDAB-4A1E-AA43-8EC094F50A7C}" presName="rootText" presStyleLbl="node2" presStyleIdx="1" presStyleCnt="3">
        <dgm:presLayoutVars>
          <dgm:chPref val="3"/>
        </dgm:presLayoutVars>
      </dgm:prSet>
      <dgm:spPr/>
    </dgm:pt>
    <dgm:pt modelId="{5A8407D6-88D7-4739-82D9-87FC49AD23B4}" type="pres">
      <dgm:prSet presAssocID="{739703D1-EDAB-4A1E-AA43-8EC094F50A7C}" presName="rootConnector" presStyleLbl="node2" presStyleIdx="1" presStyleCnt="3"/>
      <dgm:spPr/>
    </dgm:pt>
    <dgm:pt modelId="{D34F2C68-19F2-4C84-B069-9A84C93617B1}" type="pres">
      <dgm:prSet presAssocID="{739703D1-EDAB-4A1E-AA43-8EC094F50A7C}" presName="hierChild4" presStyleCnt="0"/>
      <dgm:spPr/>
    </dgm:pt>
    <dgm:pt modelId="{2330041F-2AB6-4373-92C1-C3E513F4C5B5}" type="pres">
      <dgm:prSet presAssocID="{195DD462-B0B8-4A06-BF99-5CA7E67CCFEB}" presName="Name37" presStyleLbl="parChTrans1D3" presStyleIdx="1" presStyleCnt="3"/>
      <dgm:spPr/>
    </dgm:pt>
    <dgm:pt modelId="{EF5C2852-E52F-4A86-9961-1F2C75F00AEF}" type="pres">
      <dgm:prSet presAssocID="{302ABFE5-DBC8-4CBB-A019-5B4F8F1DA187}" presName="hierRoot2" presStyleCnt="0">
        <dgm:presLayoutVars>
          <dgm:hierBranch val="init"/>
        </dgm:presLayoutVars>
      </dgm:prSet>
      <dgm:spPr/>
    </dgm:pt>
    <dgm:pt modelId="{1A73D510-6B8C-472A-ACFD-2B9ACD924509}" type="pres">
      <dgm:prSet presAssocID="{302ABFE5-DBC8-4CBB-A019-5B4F8F1DA187}" presName="rootComposite" presStyleCnt="0"/>
      <dgm:spPr/>
    </dgm:pt>
    <dgm:pt modelId="{7C5BA960-92D5-4AD1-93E8-015BEAE139E8}" type="pres">
      <dgm:prSet presAssocID="{302ABFE5-DBC8-4CBB-A019-5B4F8F1DA187}" presName="rootText" presStyleLbl="node3" presStyleIdx="1" presStyleCnt="3">
        <dgm:presLayoutVars>
          <dgm:chPref val="3"/>
        </dgm:presLayoutVars>
      </dgm:prSet>
      <dgm:spPr/>
    </dgm:pt>
    <dgm:pt modelId="{5B190763-2B32-459D-A125-5277FC2B60FA}" type="pres">
      <dgm:prSet presAssocID="{302ABFE5-DBC8-4CBB-A019-5B4F8F1DA187}" presName="rootConnector" presStyleLbl="node3" presStyleIdx="1" presStyleCnt="3"/>
      <dgm:spPr/>
    </dgm:pt>
    <dgm:pt modelId="{90C5C586-2DE4-4366-B59D-24C68F37E48D}" type="pres">
      <dgm:prSet presAssocID="{302ABFE5-DBC8-4CBB-A019-5B4F8F1DA187}" presName="hierChild4" presStyleCnt="0"/>
      <dgm:spPr/>
    </dgm:pt>
    <dgm:pt modelId="{71EAFF31-9075-41B9-9D6C-1C359B894A06}" type="pres">
      <dgm:prSet presAssocID="{302ABFE5-DBC8-4CBB-A019-5B4F8F1DA187}" presName="hierChild5" presStyleCnt="0"/>
      <dgm:spPr/>
    </dgm:pt>
    <dgm:pt modelId="{928C16F0-813C-420D-99B0-42130730E6B0}" type="pres">
      <dgm:prSet presAssocID="{739703D1-EDAB-4A1E-AA43-8EC094F50A7C}" presName="hierChild5" presStyleCnt="0"/>
      <dgm:spPr/>
    </dgm:pt>
    <dgm:pt modelId="{A71664E2-269B-42AE-9D97-BAAC607640D3}" type="pres">
      <dgm:prSet presAssocID="{D54549AE-B271-431A-9011-9F381E7BFF1B}" presName="Name37" presStyleLbl="parChTrans1D2" presStyleIdx="2" presStyleCnt="3"/>
      <dgm:spPr/>
    </dgm:pt>
    <dgm:pt modelId="{6782E538-5BDE-478F-95CC-AAB80B8CEDEA}" type="pres">
      <dgm:prSet presAssocID="{501C2264-4372-477E-AE95-2FF9335CACB7}" presName="hierRoot2" presStyleCnt="0">
        <dgm:presLayoutVars>
          <dgm:hierBranch val="init"/>
        </dgm:presLayoutVars>
      </dgm:prSet>
      <dgm:spPr/>
    </dgm:pt>
    <dgm:pt modelId="{43BFAFBD-8525-4F28-936C-63E6E97FCDF5}" type="pres">
      <dgm:prSet presAssocID="{501C2264-4372-477E-AE95-2FF9335CACB7}" presName="rootComposite" presStyleCnt="0"/>
      <dgm:spPr/>
    </dgm:pt>
    <dgm:pt modelId="{3F1F2C69-84F9-4CB8-9127-951648823D2F}" type="pres">
      <dgm:prSet presAssocID="{501C2264-4372-477E-AE95-2FF9335CACB7}" presName="rootText" presStyleLbl="node2" presStyleIdx="2" presStyleCnt="3">
        <dgm:presLayoutVars>
          <dgm:chPref val="3"/>
        </dgm:presLayoutVars>
      </dgm:prSet>
      <dgm:spPr/>
    </dgm:pt>
    <dgm:pt modelId="{6C474B5E-EE37-429C-8A3F-E0569027A219}" type="pres">
      <dgm:prSet presAssocID="{501C2264-4372-477E-AE95-2FF9335CACB7}" presName="rootConnector" presStyleLbl="node2" presStyleIdx="2" presStyleCnt="3"/>
      <dgm:spPr/>
    </dgm:pt>
    <dgm:pt modelId="{2F1C82FD-66E2-4128-A32E-CE23EC8367C3}" type="pres">
      <dgm:prSet presAssocID="{501C2264-4372-477E-AE95-2FF9335CACB7}" presName="hierChild4" presStyleCnt="0"/>
      <dgm:spPr/>
    </dgm:pt>
    <dgm:pt modelId="{877A1A2A-9F67-422F-B9B3-A918DDA9EFDE}" type="pres">
      <dgm:prSet presAssocID="{13331B09-3BE5-402A-B9C6-A2F2551FBC5E}" presName="Name37" presStyleLbl="parChTrans1D3" presStyleIdx="2" presStyleCnt="3"/>
      <dgm:spPr/>
    </dgm:pt>
    <dgm:pt modelId="{DF48CA7A-DCD8-4E46-B4E7-2BF0AFD83741}" type="pres">
      <dgm:prSet presAssocID="{631E1B3A-2F49-4E7F-B7CF-436F96E8D930}" presName="hierRoot2" presStyleCnt="0">
        <dgm:presLayoutVars>
          <dgm:hierBranch val="init"/>
        </dgm:presLayoutVars>
      </dgm:prSet>
      <dgm:spPr/>
    </dgm:pt>
    <dgm:pt modelId="{C2F4AE63-6826-4D6C-AAF1-51216120555B}" type="pres">
      <dgm:prSet presAssocID="{631E1B3A-2F49-4E7F-B7CF-436F96E8D930}" presName="rootComposite" presStyleCnt="0"/>
      <dgm:spPr/>
    </dgm:pt>
    <dgm:pt modelId="{454268A6-C1E7-49D7-96FC-D0FC0C3DA0D5}" type="pres">
      <dgm:prSet presAssocID="{631E1B3A-2F49-4E7F-B7CF-436F96E8D930}" presName="rootText" presStyleLbl="node3" presStyleIdx="2" presStyleCnt="3">
        <dgm:presLayoutVars>
          <dgm:chPref val="3"/>
        </dgm:presLayoutVars>
      </dgm:prSet>
      <dgm:spPr/>
    </dgm:pt>
    <dgm:pt modelId="{49F85E41-BE0D-42B3-AB2C-701E88B40356}" type="pres">
      <dgm:prSet presAssocID="{631E1B3A-2F49-4E7F-B7CF-436F96E8D930}" presName="rootConnector" presStyleLbl="node3" presStyleIdx="2" presStyleCnt="3"/>
      <dgm:spPr/>
    </dgm:pt>
    <dgm:pt modelId="{643D1D09-0A0F-4322-A023-0D8E6DA9E386}" type="pres">
      <dgm:prSet presAssocID="{631E1B3A-2F49-4E7F-B7CF-436F96E8D930}" presName="hierChild4" presStyleCnt="0"/>
      <dgm:spPr/>
    </dgm:pt>
    <dgm:pt modelId="{9C17D5AF-6C43-4232-A66B-4C83F7DB2868}" type="pres">
      <dgm:prSet presAssocID="{631E1B3A-2F49-4E7F-B7CF-436F96E8D930}" presName="hierChild5" presStyleCnt="0"/>
      <dgm:spPr/>
    </dgm:pt>
    <dgm:pt modelId="{55157357-FBC3-4A8E-8846-6C37BFD497FF}" type="pres">
      <dgm:prSet presAssocID="{501C2264-4372-477E-AE95-2FF9335CACB7}" presName="hierChild5" presStyleCnt="0"/>
      <dgm:spPr/>
    </dgm:pt>
    <dgm:pt modelId="{72D8FE88-A4EB-49DE-8D24-D15BAF7B815D}" type="pres">
      <dgm:prSet presAssocID="{04C1AAC4-033F-4C95-BDE7-6718CAD25FF8}" presName="hierChild3" presStyleCnt="0"/>
      <dgm:spPr/>
    </dgm:pt>
  </dgm:ptLst>
  <dgm:cxnLst>
    <dgm:cxn modelId="{E5B83103-73F9-41D4-8C85-5976DE5ECC14}" type="presOf" srcId="{631E1B3A-2F49-4E7F-B7CF-436F96E8D930}" destId="{49F85E41-BE0D-42B3-AB2C-701E88B40356}" srcOrd="1" destOrd="0" presId="urn:microsoft.com/office/officeart/2005/8/layout/orgChart1"/>
    <dgm:cxn modelId="{D0D78908-C23D-426E-A8DC-C082AA8C1B7A}" srcId="{04C1AAC4-033F-4C95-BDE7-6718CAD25FF8}" destId="{739703D1-EDAB-4A1E-AA43-8EC094F50A7C}" srcOrd="1" destOrd="0" parTransId="{19E367D3-BB14-4438-8DD6-E9918DBA073B}" sibTransId="{F088CC73-A942-4FF2-B196-907AD95FF3D2}"/>
    <dgm:cxn modelId="{C867FB0E-F6BE-4432-8CBD-1B51BC139C71}" srcId="{501C2264-4372-477E-AE95-2FF9335CACB7}" destId="{631E1B3A-2F49-4E7F-B7CF-436F96E8D930}" srcOrd="0" destOrd="0" parTransId="{13331B09-3BE5-402A-B9C6-A2F2551FBC5E}" sibTransId="{0F3F7EA9-73D6-4C26-831A-CDB18DFEEE64}"/>
    <dgm:cxn modelId="{3629D11B-58AF-4C3B-8788-932D57A779FA}" type="presOf" srcId="{04C1AAC4-033F-4C95-BDE7-6718CAD25FF8}" destId="{DBCECC25-FDF2-4413-89FE-5A0ED74D8ECD}" srcOrd="1" destOrd="0" presId="urn:microsoft.com/office/officeart/2005/8/layout/orgChart1"/>
    <dgm:cxn modelId="{96FAAC30-4BF3-4067-B66E-75513DB5AEEB}" type="presOf" srcId="{739703D1-EDAB-4A1E-AA43-8EC094F50A7C}" destId="{FE3C34B4-0D03-4A68-ACE2-7DCF8518738A}" srcOrd="0" destOrd="0" presId="urn:microsoft.com/office/officeart/2005/8/layout/orgChart1"/>
    <dgm:cxn modelId="{D51D7833-AB9B-4DDD-82C5-6191F80C573E}" type="presOf" srcId="{D54549AE-B271-431A-9011-9F381E7BFF1B}" destId="{A71664E2-269B-42AE-9D97-BAAC607640D3}" srcOrd="0" destOrd="0" presId="urn:microsoft.com/office/officeart/2005/8/layout/orgChart1"/>
    <dgm:cxn modelId="{C5058E37-CE2C-490B-BD85-3AB99D7D9E3C}" type="presOf" srcId="{C30F6398-C857-46AD-9C4D-1B4BF64090F3}" destId="{4707C805-D357-447C-9923-0C5988643A83}" srcOrd="0" destOrd="0" presId="urn:microsoft.com/office/officeart/2005/8/layout/orgChart1"/>
    <dgm:cxn modelId="{0C561962-7434-4C57-A658-3E319E5A8885}" type="presOf" srcId="{302ABFE5-DBC8-4CBB-A019-5B4F8F1DA187}" destId="{7C5BA960-92D5-4AD1-93E8-015BEAE139E8}" srcOrd="0" destOrd="0" presId="urn:microsoft.com/office/officeart/2005/8/layout/orgChart1"/>
    <dgm:cxn modelId="{D0F8E162-A38C-4836-89B7-494C6919A1B5}" srcId="{739703D1-EDAB-4A1E-AA43-8EC094F50A7C}" destId="{302ABFE5-DBC8-4CBB-A019-5B4F8F1DA187}" srcOrd="0" destOrd="0" parTransId="{195DD462-B0B8-4A06-BF99-5CA7E67CCFEB}" sibTransId="{733C2A51-9DDF-4C39-ACBF-C538CF99DB8B}"/>
    <dgm:cxn modelId="{0FC57349-FD37-445C-9A19-03CC7482EDA0}" type="presOf" srcId="{AC5D6A6A-037E-48BE-80CC-3E7DD6EF3C4E}" destId="{896B1CB2-9678-4F62-8CB1-19EFBAF9BE42}" srcOrd="0" destOrd="0" presId="urn:microsoft.com/office/officeart/2005/8/layout/orgChart1"/>
    <dgm:cxn modelId="{B6C0206D-F7B6-4C23-A4A0-4F18534C3F0B}" type="presOf" srcId="{501C2264-4372-477E-AE95-2FF9335CACB7}" destId="{3F1F2C69-84F9-4CB8-9127-951648823D2F}" srcOrd="0" destOrd="0" presId="urn:microsoft.com/office/officeart/2005/8/layout/orgChart1"/>
    <dgm:cxn modelId="{4EBF2453-0841-4305-B1C9-E3DAB77912F3}" srcId="{9803CBEE-DE73-433F-84B7-0BB9AB83F4B8}" destId="{AC5D6A6A-037E-48BE-80CC-3E7DD6EF3C4E}" srcOrd="0" destOrd="0" parTransId="{C30F6398-C857-46AD-9C4D-1B4BF64090F3}" sibTransId="{518DABD0-B786-47C1-A0B4-9181234376DE}"/>
    <dgm:cxn modelId="{DFE4D78C-2940-4214-ABCE-0866543B1D0E}" type="presOf" srcId="{631E1B3A-2F49-4E7F-B7CF-436F96E8D930}" destId="{454268A6-C1E7-49D7-96FC-D0FC0C3DA0D5}" srcOrd="0" destOrd="0" presId="urn:microsoft.com/office/officeart/2005/8/layout/orgChart1"/>
    <dgm:cxn modelId="{E0F04A8E-8394-41E9-B1EA-BE829F01E004}" srcId="{04C1AAC4-033F-4C95-BDE7-6718CAD25FF8}" destId="{9803CBEE-DE73-433F-84B7-0BB9AB83F4B8}" srcOrd="0" destOrd="0" parTransId="{33A904F6-5FE2-4A44-BD6F-6E175F9F0EAE}" sibTransId="{466E88F6-C4C4-4AD8-8883-638EBF1D80F1}"/>
    <dgm:cxn modelId="{DC6BF490-E515-4F7A-A536-E21573C7070B}" type="presOf" srcId="{9803CBEE-DE73-433F-84B7-0BB9AB83F4B8}" destId="{32D1565F-5973-40CF-81A8-9EB37D62A446}" srcOrd="0" destOrd="0" presId="urn:microsoft.com/office/officeart/2005/8/layout/orgChart1"/>
    <dgm:cxn modelId="{4AD94A91-E082-4520-BA3C-F6EF870BABBA}" type="presOf" srcId="{19E367D3-BB14-4438-8DD6-E9918DBA073B}" destId="{2BB57C0A-3111-4DAB-BD7E-323F76343E87}" srcOrd="0" destOrd="0" presId="urn:microsoft.com/office/officeart/2005/8/layout/orgChart1"/>
    <dgm:cxn modelId="{EF93429A-70CC-4D05-96F6-ED2322F94208}" type="presOf" srcId="{04C1AAC4-033F-4C95-BDE7-6718CAD25FF8}" destId="{18D2F02D-FF39-4761-94CA-BDE79F670C49}" srcOrd="0" destOrd="0" presId="urn:microsoft.com/office/officeart/2005/8/layout/orgChart1"/>
    <dgm:cxn modelId="{E56714A6-9556-41FB-B8D5-5A9CBF65FBF0}" type="presOf" srcId="{501C2264-4372-477E-AE95-2FF9335CACB7}" destId="{6C474B5E-EE37-429C-8A3F-E0569027A219}" srcOrd="1" destOrd="0" presId="urn:microsoft.com/office/officeart/2005/8/layout/orgChart1"/>
    <dgm:cxn modelId="{409F86AF-4D70-4F1A-827E-0943217A9952}" type="presOf" srcId="{195DD462-B0B8-4A06-BF99-5CA7E67CCFEB}" destId="{2330041F-2AB6-4373-92C1-C3E513F4C5B5}" srcOrd="0" destOrd="0" presId="urn:microsoft.com/office/officeart/2005/8/layout/orgChart1"/>
    <dgm:cxn modelId="{D8853BBA-75A2-4C74-A29C-FD8DDAEDAFF7}" type="presOf" srcId="{9803CBEE-DE73-433F-84B7-0BB9AB83F4B8}" destId="{941E92EB-B9FC-44A3-832E-D38C3FBBD731}" srcOrd="1" destOrd="0" presId="urn:microsoft.com/office/officeart/2005/8/layout/orgChart1"/>
    <dgm:cxn modelId="{6D9045C4-7DD1-4E1E-B17F-D58877BF060D}" type="presOf" srcId="{13331B09-3BE5-402A-B9C6-A2F2551FBC5E}" destId="{877A1A2A-9F67-422F-B9B3-A918DDA9EFDE}" srcOrd="0" destOrd="0" presId="urn:microsoft.com/office/officeart/2005/8/layout/orgChart1"/>
    <dgm:cxn modelId="{A1CBC4C4-89DD-4504-9986-DD0A99B3A161}" type="presOf" srcId="{E6031B19-2AD1-4BCD-831A-CC9AFF2C80E6}" destId="{A6BDB53A-ED8E-491F-BEB4-45FB75968E76}" srcOrd="0" destOrd="0" presId="urn:microsoft.com/office/officeart/2005/8/layout/orgChart1"/>
    <dgm:cxn modelId="{B791D2C5-EC40-45C8-83DF-C17813C670BE}" type="presOf" srcId="{302ABFE5-DBC8-4CBB-A019-5B4F8F1DA187}" destId="{5B190763-2B32-459D-A125-5277FC2B60FA}" srcOrd="1" destOrd="0" presId="urn:microsoft.com/office/officeart/2005/8/layout/orgChart1"/>
    <dgm:cxn modelId="{8F012ECC-F78D-473A-ABB5-C61093826080}" type="presOf" srcId="{33A904F6-5FE2-4A44-BD6F-6E175F9F0EAE}" destId="{C1FAB437-6D4B-465B-B566-D5476F30E6C9}" srcOrd="0" destOrd="0" presId="urn:microsoft.com/office/officeart/2005/8/layout/orgChart1"/>
    <dgm:cxn modelId="{9E0018CF-C9D5-4D39-8998-0C2FB42B3F25}" type="presOf" srcId="{739703D1-EDAB-4A1E-AA43-8EC094F50A7C}" destId="{5A8407D6-88D7-4739-82D9-87FC49AD23B4}" srcOrd="1" destOrd="0" presId="urn:microsoft.com/office/officeart/2005/8/layout/orgChart1"/>
    <dgm:cxn modelId="{120E8EDB-03FE-4473-810E-B0843E7B3EF5}" srcId="{E6031B19-2AD1-4BCD-831A-CC9AFF2C80E6}" destId="{04C1AAC4-033F-4C95-BDE7-6718CAD25FF8}" srcOrd="0" destOrd="0" parTransId="{620DFC5A-906A-4675-8342-C6DCA4E140CC}" sibTransId="{157F82E2-B7A2-46B5-B082-94E8FA2D77CE}"/>
    <dgm:cxn modelId="{BF9B85F8-57B7-4BEB-B553-F2893E4228F7}" srcId="{04C1AAC4-033F-4C95-BDE7-6718CAD25FF8}" destId="{501C2264-4372-477E-AE95-2FF9335CACB7}" srcOrd="2" destOrd="0" parTransId="{D54549AE-B271-431A-9011-9F381E7BFF1B}" sibTransId="{83E92364-7D81-43C4-8D72-A18AFD958E29}"/>
    <dgm:cxn modelId="{BA5DBDFA-66FB-4FDA-BAE8-BAC9125225BF}" type="presOf" srcId="{AC5D6A6A-037E-48BE-80CC-3E7DD6EF3C4E}" destId="{150EC8E0-452E-4478-9AAF-394BD078F07E}" srcOrd="1" destOrd="0" presId="urn:microsoft.com/office/officeart/2005/8/layout/orgChart1"/>
    <dgm:cxn modelId="{4718BC1A-E500-45FD-8C14-9A338D2D0DEB}" type="presParOf" srcId="{A6BDB53A-ED8E-491F-BEB4-45FB75968E76}" destId="{8B5BC33F-4C55-41E4-B07D-F73990A0091B}" srcOrd="0" destOrd="0" presId="urn:microsoft.com/office/officeart/2005/8/layout/orgChart1"/>
    <dgm:cxn modelId="{00A80178-10BC-4B7A-8A7B-DD7FDCBD3523}" type="presParOf" srcId="{8B5BC33F-4C55-41E4-B07D-F73990A0091B}" destId="{6C0F68EC-1E0E-4E43-ACDF-9B1B978C562C}" srcOrd="0" destOrd="0" presId="urn:microsoft.com/office/officeart/2005/8/layout/orgChart1"/>
    <dgm:cxn modelId="{8CFCD0C6-2DDD-4B9D-AB93-AC762F3EF531}" type="presParOf" srcId="{6C0F68EC-1E0E-4E43-ACDF-9B1B978C562C}" destId="{18D2F02D-FF39-4761-94CA-BDE79F670C49}" srcOrd="0" destOrd="0" presId="urn:microsoft.com/office/officeart/2005/8/layout/orgChart1"/>
    <dgm:cxn modelId="{4118B3EE-9688-44B7-87FC-572E258BF61E}" type="presParOf" srcId="{6C0F68EC-1E0E-4E43-ACDF-9B1B978C562C}" destId="{DBCECC25-FDF2-4413-89FE-5A0ED74D8ECD}" srcOrd="1" destOrd="0" presId="urn:microsoft.com/office/officeart/2005/8/layout/orgChart1"/>
    <dgm:cxn modelId="{91A5D4F0-88E7-4B9A-88F2-1290069C7806}" type="presParOf" srcId="{8B5BC33F-4C55-41E4-B07D-F73990A0091B}" destId="{80CB4D4B-98FE-4A40-8127-4E14294E3BBF}" srcOrd="1" destOrd="0" presId="urn:microsoft.com/office/officeart/2005/8/layout/orgChart1"/>
    <dgm:cxn modelId="{0A6E734C-7127-492D-88C1-63C7A202FED2}" type="presParOf" srcId="{80CB4D4B-98FE-4A40-8127-4E14294E3BBF}" destId="{C1FAB437-6D4B-465B-B566-D5476F30E6C9}" srcOrd="0" destOrd="0" presId="urn:microsoft.com/office/officeart/2005/8/layout/orgChart1"/>
    <dgm:cxn modelId="{17339847-C1C1-4A4A-BC56-0DEC2ABF0EDB}" type="presParOf" srcId="{80CB4D4B-98FE-4A40-8127-4E14294E3BBF}" destId="{6C95D87B-74BC-422C-91A4-77983384B95F}" srcOrd="1" destOrd="0" presId="urn:microsoft.com/office/officeart/2005/8/layout/orgChart1"/>
    <dgm:cxn modelId="{C9523E10-9D0D-48DA-A86F-CEDDC32A7086}" type="presParOf" srcId="{6C95D87B-74BC-422C-91A4-77983384B95F}" destId="{4EFD10C8-AA6B-4A5D-8CBE-66550BDDEA5C}" srcOrd="0" destOrd="0" presId="urn:microsoft.com/office/officeart/2005/8/layout/orgChart1"/>
    <dgm:cxn modelId="{920B0F8B-3B7B-4629-81F6-E2C8FF729A29}" type="presParOf" srcId="{4EFD10C8-AA6B-4A5D-8CBE-66550BDDEA5C}" destId="{32D1565F-5973-40CF-81A8-9EB37D62A446}" srcOrd="0" destOrd="0" presId="urn:microsoft.com/office/officeart/2005/8/layout/orgChart1"/>
    <dgm:cxn modelId="{06DE1136-C504-44D2-A3DE-FE96C17E8420}" type="presParOf" srcId="{4EFD10C8-AA6B-4A5D-8CBE-66550BDDEA5C}" destId="{941E92EB-B9FC-44A3-832E-D38C3FBBD731}" srcOrd="1" destOrd="0" presId="urn:microsoft.com/office/officeart/2005/8/layout/orgChart1"/>
    <dgm:cxn modelId="{8C1663BD-574B-4DAB-BBBA-6A65A03A8FBE}" type="presParOf" srcId="{6C95D87B-74BC-422C-91A4-77983384B95F}" destId="{773273DD-DBC5-4198-8D04-A1E8F7C63B53}" srcOrd="1" destOrd="0" presId="urn:microsoft.com/office/officeart/2005/8/layout/orgChart1"/>
    <dgm:cxn modelId="{1401077F-7C57-42DE-8EDD-076DD92FFDFE}" type="presParOf" srcId="{773273DD-DBC5-4198-8D04-A1E8F7C63B53}" destId="{4707C805-D357-447C-9923-0C5988643A83}" srcOrd="0" destOrd="0" presId="urn:microsoft.com/office/officeart/2005/8/layout/orgChart1"/>
    <dgm:cxn modelId="{D7012B86-374A-496E-A48D-36ADF3BA63D2}" type="presParOf" srcId="{773273DD-DBC5-4198-8D04-A1E8F7C63B53}" destId="{C5EADD6D-8024-425E-8900-B3A8899127FB}" srcOrd="1" destOrd="0" presId="urn:microsoft.com/office/officeart/2005/8/layout/orgChart1"/>
    <dgm:cxn modelId="{EFF242F1-88C5-435C-AFE3-5BDE7076AC6D}" type="presParOf" srcId="{C5EADD6D-8024-425E-8900-B3A8899127FB}" destId="{F1F5696E-C25E-4BE0-8989-896F60EA1EC6}" srcOrd="0" destOrd="0" presId="urn:microsoft.com/office/officeart/2005/8/layout/orgChart1"/>
    <dgm:cxn modelId="{5CFE99ED-39FF-41C5-9828-558C42F502E6}" type="presParOf" srcId="{F1F5696E-C25E-4BE0-8989-896F60EA1EC6}" destId="{896B1CB2-9678-4F62-8CB1-19EFBAF9BE42}" srcOrd="0" destOrd="0" presId="urn:microsoft.com/office/officeart/2005/8/layout/orgChart1"/>
    <dgm:cxn modelId="{67C1E9BF-4066-471B-BA85-44A4B979066B}" type="presParOf" srcId="{F1F5696E-C25E-4BE0-8989-896F60EA1EC6}" destId="{150EC8E0-452E-4478-9AAF-394BD078F07E}" srcOrd="1" destOrd="0" presId="urn:microsoft.com/office/officeart/2005/8/layout/orgChart1"/>
    <dgm:cxn modelId="{AC00EDDF-E4B5-4F51-AC2D-60AC0D05274A}" type="presParOf" srcId="{C5EADD6D-8024-425E-8900-B3A8899127FB}" destId="{E5F6E5CD-4956-4CBA-B009-AF16CE23D031}" srcOrd="1" destOrd="0" presId="urn:microsoft.com/office/officeart/2005/8/layout/orgChart1"/>
    <dgm:cxn modelId="{6F12407A-3029-4423-81C0-47C5AAB6972D}" type="presParOf" srcId="{C5EADD6D-8024-425E-8900-B3A8899127FB}" destId="{74AF0CDB-D9D3-45E7-A1B7-1461175B43AC}" srcOrd="2" destOrd="0" presId="urn:microsoft.com/office/officeart/2005/8/layout/orgChart1"/>
    <dgm:cxn modelId="{DB411ADF-D06C-4651-A1FE-69F3DF525DB6}" type="presParOf" srcId="{6C95D87B-74BC-422C-91A4-77983384B95F}" destId="{464F4387-26A8-45AD-85CB-EEBE50A591E1}" srcOrd="2" destOrd="0" presId="urn:microsoft.com/office/officeart/2005/8/layout/orgChart1"/>
    <dgm:cxn modelId="{885B2F87-71B5-4D9C-8566-376683318E9B}" type="presParOf" srcId="{80CB4D4B-98FE-4A40-8127-4E14294E3BBF}" destId="{2BB57C0A-3111-4DAB-BD7E-323F76343E87}" srcOrd="2" destOrd="0" presId="urn:microsoft.com/office/officeart/2005/8/layout/orgChart1"/>
    <dgm:cxn modelId="{29ABCF3D-83FF-409E-B08D-4CAAE6E340B5}" type="presParOf" srcId="{80CB4D4B-98FE-4A40-8127-4E14294E3BBF}" destId="{44C4BB53-94B6-44C4-9F44-7AAD93C52494}" srcOrd="3" destOrd="0" presId="urn:microsoft.com/office/officeart/2005/8/layout/orgChart1"/>
    <dgm:cxn modelId="{7DA957D2-6149-44A1-BC8D-84558ACB5560}" type="presParOf" srcId="{44C4BB53-94B6-44C4-9F44-7AAD93C52494}" destId="{C58A7BFB-C8EF-450E-9581-7F7BF31596FD}" srcOrd="0" destOrd="0" presId="urn:microsoft.com/office/officeart/2005/8/layout/orgChart1"/>
    <dgm:cxn modelId="{5F3027D9-958A-476F-8795-85C24067C962}" type="presParOf" srcId="{C58A7BFB-C8EF-450E-9581-7F7BF31596FD}" destId="{FE3C34B4-0D03-4A68-ACE2-7DCF8518738A}" srcOrd="0" destOrd="0" presId="urn:microsoft.com/office/officeart/2005/8/layout/orgChart1"/>
    <dgm:cxn modelId="{44BF8A00-775F-4165-A305-1AECA4196C5D}" type="presParOf" srcId="{C58A7BFB-C8EF-450E-9581-7F7BF31596FD}" destId="{5A8407D6-88D7-4739-82D9-87FC49AD23B4}" srcOrd="1" destOrd="0" presId="urn:microsoft.com/office/officeart/2005/8/layout/orgChart1"/>
    <dgm:cxn modelId="{B9BC3384-2AC8-454D-8361-4CAF3A7DD75D}" type="presParOf" srcId="{44C4BB53-94B6-44C4-9F44-7AAD93C52494}" destId="{D34F2C68-19F2-4C84-B069-9A84C93617B1}" srcOrd="1" destOrd="0" presId="urn:microsoft.com/office/officeart/2005/8/layout/orgChart1"/>
    <dgm:cxn modelId="{94C13A03-01AF-4BBC-9344-56DE0D4EBB0D}" type="presParOf" srcId="{D34F2C68-19F2-4C84-B069-9A84C93617B1}" destId="{2330041F-2AB6-4373-92C1-C3E513F4C5B5}" srcOrd="0" destOrd="0" presId="urn:microsoft.com/office/officeart/2005/8/layout/orgChart1"/>
    <dgm:cxn modelId="{BD92A668-B702-449C-855F-03102967172D}" type="presParOf" srcId="{D34F2C68-19F2-4C84-B069-9A84C93617B1}" destId="{EF5C2852-E52F-4A86-9961-1F2C75F00AEF}" srcOrd="1" destOrd="0" presId="urn:microsoft.com/office/officeart/2005/8/layout/orgChart1"/>
    <dgm:cxn modelId="{DCB99515-1D27-485A-A936-01A15A868A28}" type="presParOf" srcId="{EF5C2852-E52F-4A86-9961-1F2C75F00AEF}" destId="{1A73D510-6B8C-472A-ACFD-2B9ACD924509}" srcOrd="0" destOrd="0" presId="urn:microsoft.com/office/officeart/2005/8/layout/orgChart1"/>
    <dgm:cxn modelId="{86CB487E-E587-4640-96E3-710AFA7A319D}" type="presParOf" srcId="{1A73D510-6B8C-472A-ACFD-2B9ACD924509}" destId="{7C5BA960-92D5-4AD1-93E8-015BEAE139E8}" srcOrd="0" destOrd="0" presId="urn:microsoft.com/office/officeart/2005/8/layout/orgChart1"/>
    <dgm:cxn modelId="{628302BC-D561-48C7-9036-6B442834E546}" type="presParOf" srcId="{1A73D510-6B8C-472A-ACFD-2B9ACD924509}" destId="{5B190763-2B32-459D-A125-5277FC2B60FA}" srcOrd="1" destOrd="0" presId="urn:microsoft.com/office/officeart/2005/8/layout/orgChart1"/>
    <dgm:cxn modelId="{6C488547-5399-488E-88E1-7836688D1828}" type="presParOf" srcId="{EF5C2852-E52F-4A86-9961-1F2C75F00AEF}" destId="{90C5C586-2DE4-4366-B59D-24C68F37E48D}" srcOrd="1" destOrd="0" presId="urn:microsoft.com/office/officeart/2005/8/layout/orgChart1"/>
    <dgm:cxn modelId="{3981A4A9-476D-4867-9EB9-8E938EB8B8C2}" type="presParOf" srcId="{EF5C2852-E52F-4A86-9961-1F2C75F00AEF}" destId="{71EAFF31-9075-41B9-9D6C-1C359B894A06}" srcOrd="2" destOrd="0" presId="urn:microsoft.com/office/officeart/2005/8/layout/orgChart1"/>
    <dgm:cxn modelId="{2288B191-2843-443D-A4DB-4E81D816933E}" type="presParOf" srcId="{44C4BB53-94B6-44C4-9F44-7AAD93C52494}" destId="{928C16F0-813C-420D-99B0-42130730E6B0}" srcOrd="2" destOrd="0" presId="urn:microsoft.com/office/officeart/2005/8/layout/orgChart1"/>
    <dgm:cxn modelId="{47A83C5C-95EF-4E28-8DBC-056019FA7659}" type="presParOf" srcId="{80CB4D4B-98FE-4A40-8127-4E14294E3BBF}" destId="{A71664E2-269B-42AE-9D97-BAAC607640D3}" srcOrd="4" destOrd="0" presId="urn:microsoft.com/office/officeart/2005/8/layout/orgChart1"/>
    <dgm:cxn modelId="{4A78F274-1610-40B1-B39C-0D5D4D0ED037}" type="presParOf" srcId="{80CB4D4B-98FE-4A40-8127-4E14294E3BBF}" destId="{6782E538-5BDE-478F-95CC-AAB80B8CEDEA}" srcOrd="5" destOrd="0" presId="urn:microsoft.com/office/officeart/2005/8/layout/orgChart1"/>
    <dgm:cxn modelId="{4D71DCE1-4EFA-4304-90EB-E72C696B0C61}" type="presParOf" srcId="{6782E538-5BDE-478F-95CC-AAB80B8CEDEA}" destId="{43BFAFBD-8525-4F28-936C-63E6E97FCDF5}" srcOrd="0" destOrd="0" presId="urn:microsoft.com/office/officeart/2005/8/layout/orgChart1"/>
    <dgm:cxn modelId="{B3C4792F-400C-491C-93E4-72366AD5B5A5}" type="presParOf" srcId="{43BFAFBD-8525-4F28-936C-63E6E97FCDF5}" destId="{3F1F2C69-84F9-4CB8-9127-951648823D2F}" srcOrd="0" destOrd="0" presId="urn:microsoft.com/office/officeart/2005/8/layout/orgChart1"/>
    <dgm:cxn modelId="{1D0D098D-9525-41A2-9768-6A1DC9CD3C7F}" type="presParOf" srcId="{43BFAFBD-8525-4F28-936C-63E6E97FCDF5}" destId="{6C474B5E-EE37-429C-8A3F-E0569027A219}" srcOrd="1" destOrd="0" presId="urn:microsoft.com/office/officeart/2005/8/layout/orgChart1"/>
    <dgm:cxn modelId="{ACBD6FD8-A1EC-4F39-AFC6-948551055D63}" type="presParOf" srcId="{6782E538-5BDE-478F-95CC-AAB80B8CEDEA}" destId="{2F1C82FD-66E2-4128-A32E-CE23EC8367C3}" srcOrd="1" destOrd="0" presId="urn:microsoft.com/office/officeart/2005/8/layout/orgChart1"/>
    <dgm:cxn modelId="{70F3205F-27A3-4751-AF4E-92F90F970F10}" type="presParOf" srcId="{2F1C82FD-66E2-4128-A32E-CE23EC8367C3}" destId="{877A1A2A-9F67-422F-B9B3-A918DDA9EFDE}" srcOrd="0" destOrd="0" presId="urn:microsoft.com/office/officeart/2005/8/layout/orgChart1"/>
    <dgm:cxn modelId="{240EE41C-EB68-4C8B-9A02-0D1E8B7B3589}" type="presParOf" srcId="{2F1C82FD-66E2-4128-A32E-CE23EC8367C3}" destId="{DF48CA7A-DCD8-4E46-B4E7-2BF0AFD83741}" srcOrd="1" destOrd="0" presId="urn:microsoft.com/office/officeart/2005/8/layout/orgChart1"/>
    <dgm:cxn modelId="{2EBAC25E-675C-49AB-8FEA-3B622CC4E297}" type="presParOf" srcId="{DF48CA7A-DCD8-4E46-B4E7-2BF0AFD83741}" destId="{C2F4AE63-6826-4D6C-AAF1-51216120555B}" srcOrd="0" destOrd="0" presId="urn:microsoft.com/office/officeart/2005/8/layout/orgChart1"/>
    <dgm:cxn modelId="{A27E4DB6-8823-4AC1-818A-AEA961922A08}" type="presParOf" srcId="{C2F4AE63-6826-4D6C-AAF1-51216120555B}" destId="{454268A6-C1E7-49D7-96FC-D0FC0C3DA0D5}" srcOrd="0" destOrd="0" presId="urn:microsoft.com/office/officeart/2005/8/layout/orgChart1"/>
    <dgm:cxn modelId="{14ACAE41-91CB-4435-A819-0CD3FCB5D7B6}" type="presParOf" srcId="{C2F4AE63-6826-4D6C-AAF1-51216120555B}" destId="{49F85E41-BE0D-42B3-AB2C-701E88B40356}" srcOrd="1" destOrd="0" presId="urn:microsoft.com/office/officeart/2005/8/layout/orgChart1"/>
    <dgm:cxn modelId="{2097F972-5864-4136-93D9-8698E2F34FF4}" type="presParOf" srcId="{DF48CA7A-DCD8-4E46-B4E7-2BF0AFD83741}" destId="{643D1D09-0A0F-4322-A023-0D8E6DA9E386}" srcOrd="1" destOrd="0" presId="urn:microsoft.com/office/officeart/2005/8/layout/orgChart1"/>
    <dgm:cxn modelId="{6EDFAB53-42A1-4BF4-B485-B44A1E10B61F}" type="presParOf" srcId="{DF48CA7A-DCD8-4E46-B4E7-2BF0AFD83741}" destId="{9C17D5AF-6C43-4232-A66B-4C83F7DB2868}" srcOrd="2" destOrd="0" presId="urn:microsoft.com/office/officeart/2005/8/layout/orgChart1"/>
    <dgm:cxn modelId="{212F4AF3-ABF2-46E8-AD8E-49021AA11F7C}" type="presParOf" srcId="{6782E538-5BDE-478F-95CC-AAB80B8CEDEA}" destId="{55157357-FBC3-4A8E-8846-6C37BFD497FF}" srcOrd="2" destOrd="0" presId="urn:microsoft.com/office/officeart/2005/8/layout/orgChart1"/>
    <dgm:cxn modelId="{81109B6E-E264-4823-B576-EA4F7F3F5C8F}" type="presParOf" srcId="{8B5BC33F-4C55-41E4-B07D-F73990A0091B}" destId="{72D8FE88-A4EB-49DE-8D24-D15BAF7B815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031B19-2AD1-4BCD-831A-CC9AFF2C80E6}"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04C1AAC4-033F-4C95-BDE7-6718CAD25FF8}">
      <dgm:prSet phldrT="[Text]" phldr="0"/>
      <dgm:spPr/>
      <dgm:t>
        <a:bodyPr/>
        <a:lstStyle/>
        <a:p>
          <a:r>
            <a:rPr lang="en-US" b="1">
              <a:latin typeface="Times New Roman"/>
              <a:cs typeface="Times New Roman"/>
            </a:rPr>
            <a:t>ITU-R</a:t>
          </a:r>
        </a:p>
      </dgm:t>
    </dgm:pt>
    <dgm:pt modelId="{620DFC5A-906A-4675-8342-C6DCA4E140CC}" type="parTrans" cxnId="{120E8EDB-03FE-4473-810E-B0843E7B3EF5}">
      <dgm:prSet/>
      <dgm:spPr/>
      <dgm:t>
        <a:bodyPr/>
        <a:lstStyle/>
        <a:p>
          <a:endParaRPr lang="en-US"/>
        </a:p>
      </dgm:t>
    </dgm:pt>
    <dgm:pt modelId="{157F82E2-B7A2-46B5-B082-94E8FA2D77CE}" type="sibTrans" cxnId="{120E8EDB-03FE-4473-810E-B0843E7B3EF5}">
      <dgm:prSet/>
      <dgm:spPr/>
      <dgm:t>
        <a:bodyPr/>
        <a:lstStyle/>
        <a:p>
          <a:endParaRPr lang="en-US"/>
        </a:p>
      </dgm:t>
    </dgm:pt>
    <dgm:pt modelId="{AC5D6A6A-037E-48BE-80CC-3E7DD6EF3C4E}">
      <dgm:prSet phldrT="[Text]" phldr="0"/>
      <dgm:spPr/>
      <dgm:t>
        <a:bodyPr/>
        <a:lstStyle/>
        <a:p>
          <a:pPr rtl="0"/>
          <a:r>
            <a:rPr lang="en-US">
              <a:latin typeface="Times New Roman"/>
              <a:cs typeface="Times New Roman"/>
            </a:rPr>
            <a:t>USA: </a:t>
          </a:r>
          <a:r>
            <a:rPr lang="en-US" b="0" u="none">
              <a:latin typeface="Times New Roman"/>
              <a:cs typeface="Times New Roman"/>
            </a:rPr>
            <a:t>Federal Communications Commission (FCC)</a:t>
          </a:r>
          <a:r>
            <a:rPr lang="en-US">
              <a:latin typeface="Times New Roman"/>
              <a:cs typeface="Times New Roman"/>
            </a:rPr>
            <a:t> </a:t>
          </a:r>
          <a:endParaRPr lang="en-US">
            <a:latin typeface="Aptos Display" panose="020F0302020204030204"/>
            <a:cs typeface="Times New Roman"/>
          </a:endParaRPr>
        </a:p>
      </dgm:t>
    </dgm:pt>
    <dgm:pt modelId="{C30F6398-C857-46AD-9C4D-1B4BF64090F3}" type="parTrans" cxnId="{4EBF2453-0841-4305-B1C9-E3DAB77912F3}">
      <dgm:prSet/>
      <dgm:spPr/>
      <dgm:t>
        <a:bodyPr/>
        <a:lstStyle/>
        <a:p>
          <a:endParaRPr lang="en-US"/>
        </a:p>
      </dgm:t>
    </dgm:pt>
    <dgm:pt modelId="{518DABD0-B786-47C1-A0B4-9181234376DE}" type="sibTrans" cxnId="{4EBF2453-0841-4305-B1C9-E3DAB77912F3}">
      <dgm:prSet/>
      <dgm:spPr/>
      <dgm:t>
        <a:bodyPr/>
        <a:lstStyle/>
        <a:p>
          <a:endParaRPr lang="en-US"/>
        </a:p>
      </dgm:t>
    </dgm:pt>
    <dgm:pt modelId="{302ABFE5-DBC8-4CBB-A019-5B4F8F1DA187}">
      <dgm:prSet phldr="0"/>
      <dgm:spPr/>
      <dgm:t>
        <a:bodyPr/>
        <a:lstStyle/>
        <a:p>
          <a:r>
            <a:rPr lang="en-US">
              <a:latin typeface="Times New Roman"/>
              <a:cs typeface="Times New Roman"/>
            </a:rPr>
            <a:t>European Conference of Postal and Telecommunications Administrations (CEPT)</a:t>
          </a:r>
        </a:p>
      </dgm:t>
    </dgm:pt>
    <dgm:pt modelId="{195DD462-B0B8-4A06-BF99-5CA7E67CCFEB}" type="parTrans" cxnId="{D0F8E162-A38C-4836-89B7-494C6919A1B5}">
      <dgm:prSet/>
      <dgm:spPr/>
      <dgm:t>
        <a:bodyPr/>
        <a:lstStyle/>
        <a:p>
          <a:endParaRPr lang="en-US"/>
        </a:p>
      </dgm:t>
    </dgm:pt>
    <dgm:pt modelId="{733C2A51-9DDF-4C39-ACBF-C538CF99DB8B}" type="sibTrans" cxnId="{D0F8E162-A38C-4836-89B7-494C6919A1B5}">
      <dgm:prSet/>
      <dgm:spPr/>
    </dgm:pt>
    <dgm:pt modelId="{0B7218A7-C750-42B6-B025-ECB1328CB4BD}">
      <dgm:prSet phldr="0"/>
      <dgm:spPr/>
      <dgm:t>
        <a:bodyPr/>
        <a:lstStyle/>
        <a:p>
          <a:r>
            <a:rPr lang="en-US" b="0">
              <a:latin typeface="Times New Roman"/>
              <a:cs typeface="Times New Roman"/>
            </a:rPr>
            <a:t>India: </a:t>
          </a:r>
          <a:r>
            <a:rPr lang="en-US">
              <a:latin typeface="Times New Roman"/>
              <a:cs typeface="Times New Roman"/>
            </a:rPr>
            <a:t>Telecom Regulatory Authority of India (TRAI)</a:t>
          </a:r>
        </a:p>
      </dgm:t>
    </dgm:pt>
    <dgm:pt modelId="{3B669B7A-54AF-4921-9731-2D901F33DE82}" type="parTrans" cxnId="{11D2FCD9-9AA8-468F-8FED-3598467EC599}">
      <dgm:prSet/>
      <dgm:spPr/>
      <dgm:t>
        <a:bodyPr/>
        <a:lstStyle/>
        <a:p>
          <a:endParaRPr lang="en-US"/>
        </a:p>
      </dgm:t>
    </dgm:pt>
    <dgm:pt modelId="{CEAC3303-926C-4761-97C7-13C8C120A06B}" type="sibTrans" cxnId="{11D2FCD9-9AA8-468F-8FED-3598467EC599}">
      <dgm:prSet/>
      <dgm:spPr/>
    </dgm:pt>
    <dgm:pt modelId="{23E9A067-1B3B-4DD3-B9E8-4AF962F4CCE6}">
      <dgm:prSet phldr="0"/>
      <dgm:spPr/>
      <dgm:t>
        <a:bodyPr/>
        <a:lstStyle/>
        <a:p>
          <a:r>
            <a:rPr lang="en-US">
              <a:latin typeface="Times New Roman"/>
              <a:cs typeface="Times New Roman"/>
            </a:rPr>
            <a:t>Inter-American Telecommunication Commission (CITEL)</a:t>
          </a:r>
        </a:p>
      </dgm:t>
    </dgm:pt>
    <dgm:pt modelId="{D183BCDD-E565-4789-ABA9-692D20E38B26}" type="parTrans" cxnId="{956E7C7D-3A45-42B7-8709-4012E2A81CC3}">
      <dgm:prSet/>
      <dgm:spPr/>
      <dgm:t>
        <a:bodyPr/>
        <a:lstStyle/>
        <a:p>
          <a:endParaRPr lang="en-US"/>
        </a:p>
      </dgm:t>
    </dgm:pt>
    <dgm:pt modelId="{42BC55D9-93FB-49DD-ADB2-5E4B4E15284B}" type="sibTrans" cxnId="{956E7C7D-3A45-42B7-8709-4012E2A81CC3}">
      <dgm:prSet/>
      <dgm:spPr/>
    </dgm:pt>
    <dgm:pt modelId="{64CB7E1B-56DE-4461-B5A1-E144C62BD34E}">
      <dgm:prSet phldr="0"/>
      <dgm:spPr/>
      <dgm:t>
        <a:bodyPr/>
        <a:lstStyle/>
        <a:p>
          <a:r>
            <a:rPr lang="en-US">
              <a:latin typeface="Times New Roman"/>
              <a:cs typeface="Times New Roman"/>
            </a:rPr>
            <a:t>African Telecommunications Union (ATU)</a:t>
          </a:r>
        </a:p>
      </dgm:t>
    </dgm:pt>
    <dgm:pt modelId="{814849EC-324E-4245-A26A-53F34809F3DC}" type="parTrans" cxnId="{4A7145FF-3D78-470C-BE6A-A591B84A3E5F}">
      <dgm:prSet/>
      <dgm:spPr/>
      <dgm:t>
        <a:bodyPr/>
        <a:lstStyle/>
        <a:p>
          <a:endParaRPr lang="en-US"/>
        </a:p>
      </dgm:t>
    </dgm:pt>
    <dgm:pt modelId="{D1468549-EF40-439F-9777-AD1B72D1AE19}" type="sibTrans" cxnId="{4A7145FF-3D78-470C-BE6A-A591B84A3E5F}">
      <dgm:prSet/>
      <dgm:spPr/>
    </dgm:pt>
    <dgm:pt modelId="{4B31F77D-5C1F-4F50-BFE9-4A5AF767FE0F}">
      <dgm:prSet phldr="0"/>
      <dgm:spPr/>
      <dgm:t>
        <a:bodyPr/>
        <a:lstStyle/>
        <a:p>
          <a:pPr rtl="0"/>
          <a:r>
            <a:rPr lang="en-US" b="0" err="1">
              <a:latin typeface="Calibri"/>
              <a:ea typeface="Calibri"/>
              <a:cs typeface="Calibri"/>
            </a:rPr>
            <a:t>Rigonal</a:t>
          </a:r>
          <a:r>
            <a:rPr lang="en-US" b="0">
              <a:latin typeface="Calibri"/>
              <a:ea typeface="Calibri"/>
              <a:cs typeface="Calibri"/>
            </a:rPr>
            <a:t> Organizations</a:t>
          </a:r>
        </a:p>
      </dgm:t>
    </dgm:pt>
    <dgm:pt modelId="{E0DB1939-3926-48FF-B9D0-AB0D140C42D9}" type="parTrans" cxnId="{73055DCF-6B2D-4CEF-9B47-0647D48DA6BB}">
      <dgm:prSet/>
      <dgm:spPr/>
    </dgm:pt>
    <dgm:pt modelId="{7FBD662C-F704-4E0C-A83E-407CE4533051}" type="sibTrans" cxnId="{73055DCF-6B2D-4CEF-9B47-0647D48DA6BB}">
      <dgm:prSet/>
      <dgm:spPr/>
    </dgm:pt>
    <dgm:pt modelId="{B1263670-0DF6-4620-AF9D-1B12465C434C}">
      <dgm:prSet phldr="0"/>
      <dgm:spPr/>
      <dgm:t>
        <a:bodyPr/>
        <a:lstStyle/>
        <a:p>
          <a:pPr rtl="0"/>
          <a:r>
            <a:rPr lang="en-US">
              <a:latin typeface="Calibri"/>
              <a:ea typeface="Calibri"/>
              <a:cs typeface="Calibri"/>
            </a:rPr>
            <a:t>National Organization</a:t>
          </a:r>
        </a:p>
      </dgm:t>
    </dgm:pt>
    <dgm:pt modelId="{2105FD50-0631-4B7C-950E-69E991348FB2}" type="parTrans" cxnId="{BC14D229-2950-4A57-ADE8-DB53507B5B9A}">
      <dgm:prSet/>
      <dgm:spPr/>
    </dgm:pt>
    <dgm:pt modelId="{D544E519-4B62-4EAC-A908-9B43B9668B69}" type="sibTrans" cxnId="{BC14D229-2950-4A57-ADE8-DB53507B5B9A}">
      <dgm:prSet/>
      <dgm:spPr/>
    </dgm:pt>
    <dgm:pt modelId="{099EAC62-2A12-4BE8-9BEF-E14944D0561D}">
      <dgm:prSet phldr="0"/>
      <dgm:spPr/>
      <dgm:t>
        <a:bodyPr/>
        <a:lstStyle/>
        <a:p>
          <a:r>
            <a:rPr lang="en-US">
              <a:latin typeface="Times New Roman"/>
              <a:cs typeface="Times New Roman"/>
            </a:rPr>
            <a:t>UK: </a:t>
          </a:r>
          <a:r>
            <a:rPr lang="en-US" b="0">
              <a:latin typeface="Times New Roman"/>
              <a:cs typeface="Times New Roman"/>
            </a:rPr>
            <a:t>Office of Communications (Ofcom)</a:t>
          </a:r>
          <a:endParaRPr lang="en-US" b="0"/>
        </a:p>
      </dgm:t>
    </dgm:pt>
    <dgm:pt modelId="{63229E13-E8AE-4FC7-A9E1-FF25319991CC}" type="parTrans" cxnId="{15368726-73C7-4786-9EBF-85B28C21D95D}">
      <dgm:prSet/>
      <dgm:spPr/>
    </dgm:pt>
    <dgm:pt modelId="{069F90D3-DC28-48C6-B710-CF2A319229B4}" type="sibTrans" cxnId="{15368726-73C7-4786-9EBF-85B28C21D95D}">
      <dgm:prSet/>
      <dgm:spPr/>
    </dgm:pt>
    <dgm:pt modelId="{B60944E3-2899-4112-9064-DCF6AAA85603}" type="pres">
      <dgm:prSet presAssocID="{E6031B19-2AD1-4BCD-831A-CC9AFF2C80E6}" presName="hierChild1" presStyleCnt="0">
        <dgm:presLayoutVars>
          <dgm:chPref val="1"/>
          <dgm:dir/>
          <dgm:animOne val="branch"/>
          <dgm:animLvl val="lvl"/>
          <dgm:resizeHandles/>
        </dgm:presLayoutVars>
      </dgm:prSet>
      <dgm:spPr/>
    </dgm:pt>
    <dgm:pt modelId="{4BB4EF2F-4445-4155-9752-BE59EDB79C0B}" type="pres">
      <dgm:prSet presAssocID="{04C1AAC4-033F-4C95-BDE7-6718CAD25FF8}" presName="hierRoot1" presStyleCnt="0"/>
      <dgm:spPr/>
    </dgm:pt>
    <dgm:pt modelId="{F260543A-F0CA-427A-91D7-EADEE2778796}" type="pres">
      <dgm:prSet presAssocID="{04C1AAC4-033F-4C95-BDE7-6718CAD25FF8}" presName="composite" presStyleCnt="0"/>
      <dgm:spPr/>
    </dgm:pt>
    <dgm:pt modelId="{0BACA28B-7C47-406E-A691-A9843AAFCB7B}" type="pres">
      <dgm:prSet presAssocID="{04C1AAC4-033F-4C95-BDE7-6718CAD25FF8}" presName="background" presStyleLbl="node0" presStyleIdx="0" presStyleCnt="1"/>
      <dgm:spPr/>
    </dgm:pt>
    <dgm:pt modelId="{C64D89A1-86CC-4235-A7F4-EED9AF888236}" type="pres">
      <dgm:prSet presAssocID="{04C1AAC4-033F-4C95-BDE7-6718CAD25FF8}" presName="text" presStyleLbl="fgAcc0" presStyleIdx="0" presStyleCnt="1">
        <dgm:presLayoutVars>
          <dgm:chPref val="3"/>
        </dgm:presLayoutVars>
      </dgm:prSet>
      <dgm:spPr/>
    </dgm:pt>
    <dgm:pt modelId="{B7D4680E-F84B-4558-8BC9-CA4BB47AF268}" type="pres">
      <dgm:prSet presAssocID="{04C1AAC4-033F-4C95-BDE7-6718CAD25FF8}" presName="hierChild2" presStyleCnt="0"/>
      <dgm:spPr/>
    </dgm:pt>
    <dgm:pt modelId="{ACB8B7D7-E45E-4E11-8AB4-E54E3C1B58FE}" type="pres">
      <dgm:prSet presAssocID="{2105FD50-0631-4B7C-950E-69E991348FB2}" presName="Name10" presStyleLbl="parChTrans1D2" presStyleIdx="0" presStyleCnt="2"/>
      <dgm:spPr/>
    </dgm:pt>
    <dgm:pt modelId="{A94C17EE-D6C5-4956-93F2-FC9C3F55089C}" type="pres">
      <dgm:prSet presAssocID="{B1263670-0DF6-4620-AF9D-1B12465C434C}" presName="hierRoot2" presStyleCnt="0"/>
      <dgm:spPr/>
    </dgm:pt>
    <dgm:pt modelId="{C0DD1B18-18D7-4C42-A918-05F051CA843A}" type="pres">
      <dgm:prSet presAssocID="{B1263670-0DF6-4620-AF9D-1B12465C434C}" presName="composite2" presStyleCnt="0"/>
      <dgm:spPr/>
    </dgm:pt>
    <dgm:pt modelId="{0CA98A11-C979-4F60-8DD5-0932A6CD6934}" type="pres">
      <dgm:prSet presAssocID="{B1263670-0DF6-4620-AF9D-1B12465C434C}" presName="background2" presStyleLbl="node2" presStyleIdx="0" presStyleCnt="2"/>
      <dgm:spPr/>
    </dgm:pt>
    <dgm:pt modelId="{8A98444C-75B5-4807-9A7E-A11DE2FE30AF}" type="pres">
      <dgm:prSet presAssocID="{B1263670-0DF6-4620-AF9D-1B12465C434C}" presName="text2" presStyleLbl="fgAcc2" presStyleIdx="0" presStyleCnt="2">
        <dgm:presLayoutVars>
          <dgm:chPref val="3"/>
        </dgm:presLayoutVars>
      </dgm:prSet>
      <dgm:spPr/>
    </dgm:pt>
    <dgm:pt modelId="{40FF6A05-796A-4149-BFB1-B93A2FFB4BBD}" type="pres">
      <dgm:prSet presAssocID="{B1263670-0DF6-4620-AF9D-1B12465C434C}" presName="hierChild3" presStyleCnt="0"/>
      <dgm:spPr/>
    </dgm:pt>
    <dgm:pt modelId="{0E6E6F89-22F2-46BB-8043-7AD283339F68}" type="pres">
      <dgm:prSet presAssocID="{C30F6398-C857-46AD-9C4D-1B4BF64090F3}" presName="Name17" presStyleLbl="parChTrans1D3" presStyleIdx="0" presStyleCnt="6"/>
      <dgm:spPr/>
    </dgm:pt>
    <dgm:pt modelId="{D7A4ABE7-5920-4CEF-B31D-C709A437BB61}" type="pres">
      <dgm:prSet presAssocID="{AC5D6A6A-037E-48BE-80CC-3E7DD6EF3C4E}" presName="hierRoot3" presStyleCnt="0"/>
      <dgm:spPr/>
    </dgm:pt>
    <dgm:pt modelId="{F554ACCB-6570-4055-B5E2-DAAF9B36C888}" type="pres">
      <dgm:prSet presAssocID="{AC5D6A6A-037E-48BE-80CC-3E7DD6EF3C4E}" presName="composite3" presStyleCnt="0"/>
      <dgm:spPr/>
    </dgm:pt>
    <dgm:pt modelId="{A5AC1A4B-ADC5-42B9-A2C9-B6C24DABD83B}" type="pres">
      <dgm:prSet presAssocID="{AC5D6A6A-037E-48BE-80CC-3E7DD6EF3C4E}" presName="background3" presStyleLbl="node3" presStyleIdx="0" presStyleCnt="6"/>
      <dgm:spPr/>
    </dgm:pt>
    <dgm:pt modelId="{7A33FAA5-C0A6-418D-B7C3-F9676ABA33AB}" type="pres">
      <dgm:prSet presAssocID="{AC5D6A6A-037E-48BE-80CC-3E7DD6EF3C4E}" presName="text3" presStyleLbl="fgAcc3" presStyleIdx="0" presStyleCnt="6">
        <dgm:presLayoutVars>
          <dgm:chPref val="3"/>
        </dgm:presLayoutVars>
      </dgm:prSet>
      <dgm:spPr/>
    </dgm:pt>
    <dgm:pt modelId="{77FE8527-AB2F-4D46-9585-C74BE174B165}" type="pres">
      <dgm:prSet presAssocID="{AC5D6A6A-037E-48BE-80CC-3E7DD6EF3C4E}" presName="hierChild4" presStyleCnt="0"/>
      <dgm:spPr/>
    </dgm:pt>
    <dgm:pt modelId="{7BD228DA-7655-4D6D-AD2A-2F0B3594895E}" type="pres">
      <dgm:prSet presAssocID="{63229E13-E8AE-4FC7-A9E1-FF25319991CC}" presName="Name17" presStyleLbl="parChTrans1D3" presStyleIdx="1" presStyleCnt="6"/>
      <dgm:spPr/>
    </dgm:pt>
    <dgm:pt modelId="{C1728826-B520-4508-BEAD-44FDE6ACD671}" type="pres">
      <dgm:prSet presAssocID="{099EAC62-2A12-4BE8-9BEF-E14944D0561D}" presName="hierRoot3" presStyleCnt="0"/>
      <dgm:spPr/>
    </dgm:pt>
    <dgm:pt modelId="{C77131E9-0CA4-4C24-A2AF-E37D5E1C19D9}" type="pres">
      <dgm:prSet presAssocID="{099EAC62-2A12-4BE8-9BEF-E14944D0561D}" presName="composite3" presStyleCnt="0"/>
      <dgm:spPr/>
    </dgm:pt>
    <dgm:pt modelId="{B740204C-79B2-46B3-BCC1-4993548610CB}" type="pres">
      <dgm:prSet presAssocID="{099EAC62-2A12-4BE8-9BEF-E14944D0561D}" presName="background3" presStyleLbl="node3" presStyleIdx="1" presStyleCnt="6"/>
      <dgm:spPr/>
    </dgm:pt>
    <dgm:pt modelId="{A8B04A77-750D-40E5-B9CA-3F90344E107A}" type="pres">
      <dgm:prSet presAssocID="{099EAC62-2A12-4BE8-9BEF-E14944D0561D}" presName="text3" presStyleLbl="fgAcc3" presStyleIdx="1" presStyleCnt="6">
        <dgm:presLayoutVars>
          <dgm:chPref val="3"/>
        </dgm:presLayoutVars>
      </dgm:prSet>
      <dgm:spPr/>
    </dgm:pt>
    <dgm:pt modelId="{7B078747-9E46-47C0-BD64-83F1F72D2BEA}" type="pres">
      <dgm:prSet presAssocID="{099EAC62-2A12-4BE8-9BEF-E14944D0561D}" presName="hierChild4" presStyleCnt="0"/>
      <dgm:spPr/>
    </dgm:pt>
    <dgm:pt modelId="{01ED7CFC-F855-4EEB-B78E-C7EABDF5181B}" type="pres">
      <dgm:prSet presAssocID="{3B669B7A-54AF-4921-9731-2D901F33DE82}" presName="Name17" presStyleLbl="parChTrans1D3" presStyleIdx="2" presStyleCnt="6"/>
      <dgm:spPr/>
    </dgm:pt>
    <dgm:pt modelId="{01B75D2F-6749-4CA3-9BE3-8FD569210B00}" type="pres">
      <dgm:prSet presAssocID="{0B7218A7-C750-42B6-B025-ECB1328CB4BD}" presName="hierRoot3" presStyleCnt="0"/>
      <dgm:spPr/>
    </dgm:pt>
    <dgm:pt modelId="{05129B35-6B69-4C93-9EEE-6AA7DFA146D5}" type="pres">
      <dgm:prSet presAssocID="{0B7218A7-C750-42B6-B025-ECB1328CB4BD}" presName="composite3" presStyleCnt="0"/>
      <dgm:spPr/>
    </dgm:pt>
    <dgm:pt modelId="{8141202D-2A6C-465B-9505-CA6B34BFC914}" type="pres">
      <dgm:prSet presAssocID="{0B7218A7-C750-42B6-B025-ECB1328CB4BD}" presName="background3" presStyleLbl="node3" presStyleIdx="2" presStyleCnt="6"/>
      <dgm:spPr/>
    </dgm:pt>
    <dgm:pt modelId="{B4549B3B-17FD-4637-8646-2F6A73595EC6}" type="pres">
      <dgm:prSet presAssocID="{0B7218A7-C750-42B6-B025-ECB1328CB4BD}" presName="text3" presStyleLbl="fgAcc3" presStyleIdx="2" presStyleCnt="6">
        <dgm:presLayoutVars>
          <dgm:chPref val="3"/>
        </dgm:presLayoutVars>
      </dgm:prSet>
      <dgm:spPr/>
    </dgm:pt>
    <dgm:pt modelId="{444944F7-0A36-410E-B6AB-30A1530E0D04}" type="pres">
      <dgm:prSet presAssocID="{0B7218A7-C750-42B6-B025-ECB1328CB4BD}" presName="hierChild4" presStyleCnt="0"/>
      <dgm:spPr/>
    </dgm:pt>
    <dgm:pt modelId="{C8E25B08-CD19-4A8B-BF99-20F032297913}" type="pres">
      <dgm:prSet presAssocID="{E0DB1939-3926-48FF-B9D0-AB0D140C42D9}" presName="Name10" presStyleLbl="parChTrans1D2" presStyleIdx="1" presStyleCnt="2"/>
      <dgm:spPr/>
    </dgm:pt>
    <dgm:pt modelId="{B9840B2A-6DD8-4A79-BDBF-671305788B6A}" type="pres">
      <dgm:prSet presAssocID="{4B31F77D-5C1F-4F50-BFE9-4A5AF767FE0F}" presName="hierRoot2" presStyleCnt="0"/>
      <dgm:spPr/>
    </dgm:pt>
    <dgm:pt modelId="{2C5DEDD4-DBA5-4095-81F5-8866BEB9E7F3}" type="pres">
      <dgm:prSet presAssocID="{4B31F77D-5C1F-4F50-BFE9-4A5AF767FE0F}" presName="composite2" presStyleCnt="0"/>
      <dgm:spPr/>
    </dgm:pt>
    <dgm:pt modelId="{7F084232-AA0C-4BC4-969D-71E255748297}" type="pres">
      <dgm:prSet presAssocID="{4B31F77D-5C1F-4F50-BFE9-4A5AF767FE0F}" presName="background2" presStyleLbl="node2" presStyleIdx="1" presStyleCnt="2"/>
      <dgm:spPr/>
    </dgm:pt>
    <dgm:pt modelId="{ACAD0F28-5923-486E-827A-6F73F0B75D7E}" type="pres">
      <dgm:prSet presAssocID="{4B31F77D-5C1F-4F50-BFE9-4A5AF767FE0F}" presName="text2" presStyleLbl="fgAcc2" presStyleIdx="1" presStyleCnt="2">
        <dgm:presLayoutVars>
          <dgm:chPref val="3"/>
        </dgm:presLayoutVars>
      </dgm:prSet>
      <dgm:spPr/>
    </dgm:pt>
    <dgm:pt modelId="{20EA0B18-4E4B-408B-8B28-9C9F68BEFBE2}" type="pres">
      <dgm:prSet presAssocID="{4B31F77D-5C1F-4F50-BFE9-4A5AF767FE0F}" presName="hierChild3" presStyleCnt="0"/>
      <dgm:spPr/>
    </dgm:pt>
    <dgm:pt modelId="{256D4C19-FC8A-48A5-91C4-7156ECA4B0CB}" type="pres">
      <dgm:prSet presAssocID="{195DD462-B0B8-4A06-BF99-5CA7E67CCFEB}" presName="Name17" presStyleLbl="parChTrans1D3" presStyleIdx="3" presStyleCnt="6"/>
      <dgm:spPr/>
    </dgm:pt>
    <dgm:pt modelId="{ADF9EBBD-63F5-440C-A9E9-F9CECA8DC122}" type="pres">
      <dgm:prSet presAssocID="{302ABFE5-DBC8-4CBB-A019-5B4F8F1DA187}" presName="hierRoot3" presStyleCnt="0"/>
      <dgm:spPr/>
    </dgm:pt>
    <dgm:pt modelId="{7881B921-8E0F-4E71-A122-12852BD8ABB2}" type="pres">
      <dgm:prSet presAssocID="{302ABFE5-DBC8-4CBB-A019-5B4F8F1DA187}" presName="composite3" presStyleCnt="0"/>
      <dgm:spPr/>
    </dgm:pt>
    <dgm:pt modelId="{7830B271-0875-4C0D-B5E3-A97AC51F52A5}" type="pres">
      <dgm:prSet presAssocID="{302ABFE5-DBC8-4CBB-A019-5B4F8F1DA187}" presName="background3" presStyleLbl="node3" presStyleIdx="3" presStyleCnt="6"/>
      <dgm:spPr/>
    </dgm:pt>
    <dgm:pt modelId="{F82B4784-0CF0-4656-B7FC-7AA9387175DE}" type="pres">
      <dgm:prSet presAssocID="{302ABFE5-DBC8-4CBB-A019-5B4F8F1DA187}" presName="text3" presStyleLbl="fgAcc3" presStyleIdx="3" presStyleCnt="6">
        <dgm:presLayoutVars>
          <dgm:chPref val="3"/>
        </dgm:presLayoutVars>
      </dgm:prSet>
      <dgm:spPr/>
    </dgm:pt>
    <dgm:pt modelId="{4C74B9AA-AEAF-4E3D-A0F0-49397764776A}" type="pres">
      <dgm:prSet presAssocID="{302ABFE5-DBC8-4CBB-A019-5B4F8F1DA187}" presName="hierChild4" presStyleCnt="0"/>
      <dgm:spPr/>
    </dgm:pt>
    <dgm:pt modelId="{73BAEC51-C672-4AE4-B524-F072F2D0D8CB}" type="pres">
      <dgm:prSet presAssocID="{D183BCDD-E565-4789-ABA9-692D20E38B26}" presName="Name17" presStyleLbl="parChTrans1D3" presStyleIdx="4" presStyleCnt="6"/>
      <dgm:spPr/>
    </dgm:pt>
    <dgm:pt modelId="{5CD6CDC0-5A2F-4FB0-BC68-A3AF7EF15010}" type="pres">
      <dgm:prSet presAssocID="{23E9A067-1B3B-4DD3-B9E8-4AF962F4CCE6}" presName="hierRoot3" presStyleCnt="0"/>
      <dgm:spPr/>
    </dgm:pt>
    <dgm:pt modelId="{D7C1E0D7-3EE1-44C4-9972-2F94D3033950}" type="pres">
      <dgm:prSet presAssocID="{23E9A067-1B3B-4DD3-B9E8-4AF962F4CCE6}" presName="composite3" presStyleCnt="0"/>
      <dgm:spPr/>
    </dgm:pt>
    <dgm:pt modelId="{3864C0C2-50E7-4E7A-B6FB-9E5D84B757A0}" type="pres">
      <dgm:prSet presAssocID="{23E9A067-1B3B-4DD3-B9E8-4AF962F4CCE6}" presName="background3" presStyleLbl="node3" presStyleIdx="4" presStyleCnt="6"/>
      <dgm:spPr/>
    </dgm:pt>
    <dgm:pt modelId="{DD8B4C7C-C136-46F4-95F9-A40F5B9C5416}" type="pres">
      <dgm:prSet presAssocID="{23E9A067-1B3B-4DD3-B9E8-4AF962F4CCE6}" presName="text3" presStyleLbl="fgAcc3" presStyleIdx="4" presStyleCnt="6">
        <dgm:presLayoutVars>
          <dgm:chPref val="3"/>
        </dgm:presLayoutVars>
      </dgm:prSet>
      <dgm:spPr/>
    </dgm:pt>
    <dgm:pt modelId="{32AA504E-6371-4FF5-A5EC-0576D7F1B397}" type="pres">
      <dgm:prSet presAssocID="{23E9A067-1B3B-4DD3-B9E8-4AF962F4CCE6}" presName="hierChild4" presStyleCnt="0"/>
      <dgm:spPr/>
    </dgm:pt>
    <dgm:pt modelId="{E387C75A-113A-4B62-9015-7024C386458E}" type="pres">
      <dgm:prSet presAssocID="{814849EC-324E-4245-A26A-53F34809F3DC}" presName="Name17" presStyleLbl="parChTrans1D3" presStyleIdx="5" presStyleCnt="6"/>
      <dgm:spPr/>
    </dgm:pt>
    <dgm:pt modelId="{48FE3F0E-62D0-4A12-A6B1-492D4BA240D9}" type="pres">
      <dgm:prSet presAssocID="{64CB7E1B-56DE-4461-B5A1-E144C62BD34E}" presName="hierRoot3" presStyleCnt="0"/>
      <dgm:spPr/>
    </dgm:pt>
    <dgm:pt modelId="{7B1D3D82-8F3B-49A0-B272-735F44720D84}" type="pres">
      <dgm:prSet presAssocID="{64CB7E1B-56DE-4461-B5A1-E144C62BD34E}" presName="composite3" presStyleCnt="0"/>
      <dgm:spPr/>
    </dgm:pt>
    <dgm:pt modelId="{2F3F18D0-40BD-40C2-B1E6-7875E128051D}" type="pres">
      <dgm:prSet presAssocID="{64CB7E1B-56DE-4461-B5A1-E144C62BD34E}" presName="background3" presStyleLbl="node3" presStyleIdx="5" presStyleCnt="6"/>
      <dgm:spPr/>
    </dgm:pt>
    <dgm:pt modelId="{3F7776F1-68A0-468C-8A11-8EE9262AE2A7}" type="pres">
      <dgm:prSet presAssocID="{64CB7E1B-56DE-4461-B5A1-E144C62BD34E}" presName="text3" presStyleLbl="fgAcc3" presStyleIdx="5" presStyleCnt="6">
        <dgm:presLayoutVars>
          <dgm:chPref val="3"/>
        </dgm:presLayoutVars>
      </dgm:prSet>
      <dgm:spPr/>
    </dgm:pt>
    <dgm:pt modelId="{CA2D3664-D57C-4631-99BF-FA5E43CFF814}" type="pres">
      <dgm:prSet presAssocID="{64CB7E1B-56DE-4461-B5A1-E144C62BD34E}" presName="hierChild4" presStyleCnt="0"/>
      <dgm:spPr/>
    </dgm:pt>
  </dgm:ptLst>
  <dgm:cxnLst>
    <dgm:cxn modelId="{B8136A01-6B23-4F32-8EA7-E9C9B7106F08}" type="presOf" srcId="{C30F6398-C857-46AD-9C4D-1B4BF64090F3}" destId="{0E6E6F89-22F2-46BB-8043-7AD283339F68}" srcOrd="0" destOrd="0" presId="urn:microsoft.com/office/officeart/2005/8/layout/hierarchy1"/>
    <dgm:cxn modelId="{80C9E30A-CFD6-4994-80A1-C4BF2C8BA4B6}" type="presOf" srcId="{814849EC-324E-4245-A26A-53F34809F3DC}" destId="{E387C75A-113A-4B62-9015-7024C386458E}" srcOrd="0" destOrd="0" presId="urn:microsoft.com/office/officeart/2005/8/layout/hierarchy1"/>
    <dgm:cxn modelId="{8C791116-C6DB-4DE7-AE37-EF0178E47D67}" type="presOf" srcId="{E6031B19-2AD1-4BCD-831A-CC9AFF2C80E6}" destId="{B60944E3-2899-4112-9064-DCF6AAA85603}" srcOrd="0" destOrd="0" presId="urn:microsoft.com/office/officeart/2005/8/layout/hierarchy1"/>
    <dgm:cxn modelId="{15368726-73C7-4786-9EBF-85B28C21D95D}" srcId="{B1263670-0DF6-4620-AF9D-1B12465C434C}" destId="{099EAC62-2A12-4BE8-9BEF-E14944D0561D}" srcOrd="1" destOrd="0" parTransId="{63229E13-E8AE-4FC7-A9E1-FF25319991CC}" sibTransId="{069F90D3-DC28-48C6-B710-CF2A319229B4}"/>
    <dgm:cxn modelId="{BC14D229-2950-4A57-ADE8-DB53507B5B9A}" srcId="{04C1AAC4-033F-4C95-BDE7-6718CAD25FF8}" destId="{B1263670-0DF6-4620-AF9D-1B12465C434C}" srcOrd="0" destOrd="0" parTransId="{2105FD50-0631-4B7C-950E-69E991348FB2}" sibTransId="{D544E519-4B62-4EAC-A908-9B43B9668B69}"/>
    <dgm:cxn modelId="{2907183F-896B-46B2-A1A7-CC4C29D0FD40}" type="presOf" srcId="{D183BCDD-E565-4789-ABA9-692D20E38B26}" destId="{73BAEC51-C672-4AE4-B524-F072F2D0D8CB}" srcOrd="0" destOrd="0" presId="urn:microsoft.com/office/officeart/2005/8/layout/hierarchy1"/>
    <dgm:cxn modelId="{9C96863F-B780-4548-BCC2-FBD86B35FC41}" type="presOf" srcId="{302ABFE5-DBC8-4CBB-A019-5B4F8F1DA187}" destId="{F82B4784-0CF0-4656-B7FC-7AA9387175DE}" srcOrd="0" destOrd="0" presId="urn:microsoft.com/office/officeart/2005/8/layout/hierarchy1"/>
    <dgm:cxn modelId="{BFF32262-8A17-4336-A71A-1DFD3829F286}" type="presOf" srcId="{0B7218A7-C750-42B6-B025-ECB1328CB4BD}" destId="{B4549B3B-17FD-4637-8646-2F6A73595EC6}" srcOrd="0" destOrd="0" presId="urn:microsoft.com/office/officeart/2005/8/layout/hierarchy1"/>
    <dgm:cxn modelId="{D0F8E162-A38C-4836-89B7-494C6919A1B5}" srcId="{4B31F77D-5C1F-4F50-BFE9-4A5AF767FE0F}" destId="{302ABFE5-DBC8-4CBB-A019-5B4F8F1DA187}" srcOrd="0" destOrd="0" parTransId="{195DD462-B0B8-4A06-BF99-5CA7E67CCFEB}" sibTransId="{733C2A51-9DDF-4C39-ACBF-C538CF99DB8B}"/>
    <dgm:cxn modelId="{193DCB44-3748-4296-A2E9-B35026AAEFCE}" type="presOf" srcId="{64CB7E1B-56DE-4461-B5A1-E144C62BD34E}" destId="{3F7776F1-68A0-468C-8A11-8EE9262AE2A7}" srcOrd="0" destOrd="0" presId="urn:microsoft.com/office/officeart/2005/8/layout/hierarchy1"/>
    <dgm:cxn modelId="{0204C86A-CE70-4F31-9CFE-EC96FAD285A9}" type="presOf" srcId="{2105FD50-0631-4B7C-950E-69E991348FB2}" destId="{ACB8B7D7-E45E-4E11-8AB4-E54E3C1B58FE}" srcOrd="0" destOrd="0" presId="urn:microsoft.com/office/officeart/2005/8/layout/hierarchy1"/>
    <dgm:cxn modelId="{D85C766B-8346-47C0-9DA8-48B49ED14556}" type="presOf" srcId="{E0DB1939-3926-48FF-B9D0-AB0D140C42D9}" destId="{C8E25B08-CD19-4A8B-BF99-20F032297913}" srcOrd="0" destOrd="0" presId="urn:microsoft.com/office/officeart/2005/8/layout/hierarchy1"/>
    <dgm:cxn modelId="{BD72C26C-B74F-4038-B8AD-C3ABB50A2BF0}" type="presOf" srcId="{B1263670-0DF6-4620-AF9D-1B12465C434C}" destId="{8A98444C-75B5-4807-9A7E-A11DE2FE30AF}" srcOrd="0" destOrd="0" presId="urn:microsoft.com/office/officeart/2005/8/layout/hierarchy1"/>
    <dgm:cxn modelId="{F9680D4D-5179-4D89-AC90-246BF2BD087B}" type="presOf" srcId="{AC5D6A6A-037E-48BE-80CC-3E7DD6EF3C4E}" destId="{7A33FAA5-C0A6-418D-B7C3-F9676ABA33AB}" srcOrd="0" destOrd="0" presId="urn:microsoft.com/office/officeart/2005/8/layout/hierarchy1"/>
    <dgm:cxn modelId="{AC328051-AD92-4CCC-B365-589AC02B3117}" type="presOf" srcId="{04C1AAC4-033F-4C95-BDE7-6718CAD25FF8}" destId="{C64D89A1-86CC-4235-A7F4-EED9AF888236}" srcOrd="0" destOrd="0" presId="urn:microsoft.com/office/officeart/2005/8/layout/hierarchy1"/>
    <dgm:cxn modelId="{4EBF2453-0841-4305-B1C9-E3DAB77912F3}" srcId="{B1263670-0DF6-4620-AF9D-1B12465C434C}" destId="{AC5D6A6A-037E-48BE-80CC-3E7DD6EF3C4E}" srcOrd="0" destOrd="0" parTransId="{C30F6398-C857-46AD-9C4D-1B4BF64090F3}" sibTransId="{518DABD0-B786-47C1-A0B4-9181234376DE}"/>
    <dgm:cxn modelId="{BCDE6857-3F93-496F-9ABC-10443EFD6044}" type="presOf" srcId="{4B31F77D-5C1F-4F50-BFE9-4A5AF767FE0F}" destId="{ACAD0F28-5923-486E-827A-6F73F0B75D7E}" srcOrd="0" destOrd="0" presId="urn:microsoft.com/office/officeart/2005/8/layout/hierarchy1"/>
    <dgm:cxn modelId="{956E7C7D-3A45-42B7-8709-4012E2A81CC3}" srcId="{4B31F77D-5C1F-4F50-BFE9-4A5AF767FE0F}" destId="{23E9A067-1B3B-4DD3-B9E8-4AF962F4CCE6}" srcOrd="1" destOrd="0" parTransId="{D183BCDD-E565-4789-ABA9-692D20E38B26}" sibTransId="{42BC55D9-93FB-49DD-ADB2-5E4B4E15284B}"/>
    <dgm:cxn modelId="{82760087-1239-41B5-A7C9-A0A309007FFC}" type="presOf" srcId="{099EAC62-2A12-4BE8-9BEF-E14944D0561D}" destId="{A8B04A77-750D-40E5-B9CA-3F90344E107A}" srcOrd="0" destOrd="0" presId="urn:microsoft.com/office/officeart/2005/8/layout/hierarchy1"/>
    <dgm:cxn modelId="{B1EF1B9A-365E-47B1-984D-18EC6C62E085}" type="presOf" srcId="{3B669B7A-54AF-4921-9731-2D901F33DE82}" destId="{01ED7CFC-F855-4EEB-B78E-C7EABDF5181B}" srcOrd="0" destOrd="0" presId="urn:microsoft.com/office/officeart/2005/8/layout/hierarchy1"/>
    <dgm:cxn modelId="{85CE95C6-E0C7-406A-A42F-FDCEF3D4E2B9}" type="presOf" srcId="{195DD462-B0B8-4A06-BF99-5CA7E67CCFEB}" destId="{256D4C19-FC8A-48A5-91C4-7156ECA4B0CB}" srcOrd="0" destOrd="0" presId="urn:microsoft.com/office/officeart/2005/8/layout/hierarchy1"/>
    <dgm:cxn modelId="{73055DCF-6B2D-4CEF-9B47-0647D48DA6BB}" srcId="{04C1AAC4-033F-4C95-BDE7-6718CAD25FF8}" destId="{4B31F77D-5C1F-4F50-BFE9-4A5AF767FE0F}" srcOrd="1" destOrd="0" parTransId="{E0DB1939-3926-48FF-B9D0-AB0D140C42D9}" sibTransId="{7FBD662C-F704-4E0C-A83E-407CE4533051}"/>
    <dgm:cxn modelId="{9A6091D1-C33A-4EAD-8548-9CE13208EF05}" type="presOf" srcId="{63229E13-E8AE-4FC7-A9E1-FF25319991CC}" destId="{7BD228DA-7655-4D6D-AD2A-2F0B3594895E}" srcOrd="0" destOrd="0" presId="urn:microsoft.com/office/officeart/2005/8/layout/hierarchy1"/>
    <dgm:cxn modelId="{11D2FCD9-9AA8-468F-8FED-3598467EC599}" srcId="{B1263670-0DF6-4620-AF9D-1B12465C434C}" destId="{0B7218A7-C750-42B6-B025-ECB1328CB4BD}" srcOrd="2" destOrd="0" parTransId="{3B669B7A-54AF-4921-9731-2D901F33DE82}" sibTransId="{CEAC3303-926C-4761-97C7-13C8C120A06B}"/>
    <dgm:cxn modelId="{120E8EDB-03FE-4473-810E-B0843E7B3EF5}" srcId="{E6031B19-2AD1-4BCD-831A-CC9AFF2C80E6}" destId="{04C1AAC4-033F-4C95-BDE7-6718CAD25FF8}" srcOrd="0" destOrd="0" parTransId="{620DFC5A-906A-4675-8342-C6DCA4E140CC}" sibTransId="{157F82E2-B7A2-46B5-B082-94E8FA2D77CE}"/>
    <dgm:cxn modelId="{0AB846DD-893B-4276-9819-10911ECFC258}" type="presOf" srcId="{23E9A067-1B3B-4DD3-B9E8-4AF962F4CCE6}" destId="{DD8B4C7C-C136-46F4-95F9-A40F5B9C5416}" srcOrd="0" destOrd="0" presId="urn:microsoft.com/office/officeart/2005/8/layout/hierarchy1"/>
    <dgm:cxn modelId="{4A7145FF-3D78-470C-BE6A-A591B84A3E5F}" srcId="{4B31F77D-5C1F-4F50-BFE9-4A5AF767FE0F}" destId="{64CB7E1B-56DE-4461-B5A1-E144C62BD34E}" srcOrd="2" destOrd="0" parTransId="{814849EC-324E-4245-A26A-53F34809F3DC}" sibTransId="{D1468549-EF40-439F-9777-AD1B72D1AE19}"/>
    <dgm:cxn modelId="{55FFE6BD-E57F-4473-8D3F-D084817ED6B9}" type="presParOf" srcId="{B60944E3-2899-4112-9064-DCF6AAA85603}" destId="{4BB4EF2F-4445-4155-9752-BE59EDB79C0B}" srcOrd="0" destOrd="0" presId="urn:microsoft.com/office/officeart/2005/8/layout/hierarchy1"/>
    <dgm:cxn modelId="{AA1DE795-4876-4F03-A1C8-7732A54C41F5}" type="presParOf" srcId="{4BB4EF2F-4445-4155-9752-BE59EDB79C0B}" destId="{F260543A-F0CA-427A-91D7-EADEE2778796}" srcOrd="0" destOrd="0" presId="urn:microsoft.com/office/officeart/2005/8/layout/hierarchy1"/>
    <dgm:cxn modelId="{FEE4F495-51A1-4EBB-8930-9F8F2414477A}" type="presParOf" srcId="{F260543A-F0CA-427A-91D7-EADEE2778796}" destId="{0BACA28B-7C47-406E-A691-A9843AAFCB7B}" srcOrd="0" destOrd="0" presId="urn:microsoft.com/office/officeart/2005/8/layout/hierarchy1"/>
    <dgm:cxn modelId="{B49B306E-1FDF-4599-A4EE-74082E3CBDD9}" type="presParOf" srcId="{F260543A-F0CA-427A-91D7-EADEE2778796}" destId="{C64D89A1-86CC-4235-A7F4-EED9AF888236}" srcOrd="1" destOrd="0" presId="urn:microsoft.com/office/officeart/2005/8/layout/hierarchy1"/>
    <dgm:cxn modelId="{08C9CAEB-7ED1-47D8-B6D9-3C8F08678C73}" type="presParOf" srcId="{4BB4EF2F-4445-4155-9752-BE59EDB79C0B}" destId="{B7D4680E-F84B-4558-8BC9-CA4BB47AF268}" srcOrd="1" destOrd="0" presId="urn:microsoft.com/office/officeart/2005/8/layout/hierarchy1"/>
    <dgm:cxn modelId="{91D980C3-CBC9-4449-BED1-19005B667225}" type="presParOf" srcId="{B7D4680E-F84B-4558-8BC9-CA4BB47AF268}" destId="{ACB8B7D7-E45E-4E11-8AB4-E54E3C1B58FE}" srcOrd="0" destOrd="0" presId="urn:microsoft.com/office/officeart/2005/8/layout/hierarchy1"/>
    <dgm:cxn modelId="{6D3249E4-1970-4162-902B-06CEDADEBA6E}" type="presParOf" srcId="{B7D4680E-F84B-4558-8BC9-CA4BB47AF268}" destId="{A94C17EE-D6C5-4956-93F2-FC9C3F55089C}" srcOrd="1" destOrd="0" presId="urn:microsoft.com/office/officeart/2005/8/layout/hierarchy1"/>
    <dgm:cxn modelId="{F9EB3EFE-4274-4225-82D0-829F50B50053}" type="presParOf" srcId="{A94C17EE-D6C5-4956-93F2-FC9C3F55089C}" destId="{C0DD1B18-18D7-4C42-A918-05F051CA843A}" srcOrd="0" destOrd="0" presId="urn:microsoft.com/office/officeart/2005/8/layout/hierarchy1"/>
    <dgm:cxn modelId="{E95B8169-968D-4F68-804D-F43D92C00613}" type="presParOf" srcId="{C0DD1B18-18D7-4C42-A918-05F051CA843A}" destId="{0CA98A11-C979-4F60-8DD5-0932A6CD6934}" srcOrd="0" destOrd="0" presId="urn:microsoft.com/office/officeart/2005/8/layout/hierarchy1"/>
    <dgm:cxn modelId="{D6C2BC54-601D-4C19-BA26-E567ACB81ADE}" type="presParOf" srcId="{C0DD1B18-18D7-4C42-A918-05F051CA843A}" destId="{8A98444C-75B5-4807-9A7E-A11DE2FE30AF}" srcOrd="1" destOrd="0" presId="urn:microsoft.com/office/officeart/2005/8/layout/hierarchy1"/>
    <dgm:cxn modelId="{6904FFBC-B4D3-4441-8A68-43BB99C23F80}" type="presParOf" srcId="{A94C17EE-D6C5-4956-93F2-FC9C3F55089C}" destId="{40FF6A05-796A-4149-BFB1-B93A2FFB4BBD}" srcOrd="1" destOrd="0" presId="urn:microsoft.com/office/officeart/2005/8/layout/hierarchy1"/>
    <dgm:cxn modelId="{87F60E51-83D5-45FE-9632-084103C895AD}" type="presParOf" srcId="{40FF6A05-796A-4149-BFB1-B93A2FFB4BBD}" destId="{0E6E6F89-22F2-46BB-8043-7AD283339F68}" srcOrd="0" destOrd="0" presId="urn:microsoft.com/office/officeart/2005/8/layout/hierarchy1"/>
    <dgm:cxn modelId="{497CCE57-95F6-4DCF-81FD-ABCBA9741EA7}" type="presParOf" srcId="{40FF6A05-796A-4149-BFB1-B93A2FFB4BBD}" destId="{D7A4ABE7-5920-4CEF-B31D-C709A437BB61}" srcOrd="1" destOrd="0" presId="urn:microsoft.com/office/officeart/2005/8/layout/hierarchy1"/>
    <dgm:cxn modelId="{2F137FD6-1044-4953-BB59-F66E253E3425}" type="presParOf" srcId="{D7A4ABE7-5920-4CEF-B31D-C709A437BB61}" destId="{F554ACCB-6570-4055-B5E2-DAAF9B36C888}" srcOrd="0" destOrd="0" presId="urn:microsoft.com/office/officeart/2005/8/layout/hierarchy1"/>
    <dgm:cxn modelId="{AE37011A-617C-40B1-8334-2C28229BC6A2}" type="presParOf" srcId="{F554ACCB-6570-4055-B5E2-DAAF9B36C888}" destId="{A5AC1A4B-ADC5-42B9-A2C9-B6C24DABD83B}" srcOrd="0" destOrd="0" presId="urn:microsoft.com/office/officeart/2005/8/layout/hierarchy1"/>
    <dgm:cxn modelId="{83F7592E-330E-4AAA-8C45-08ABE65156CA}" type="presParOf" srcId="{F554ACCB-6570-4055-B5E2-DAAF9B36C888}" destId="{7A33FAA5-C0A6-418D-B7C3-F9676ABA33AB}" srcOrd="1" destOrd="0" presId="urn:microsoft.com/office/officeart/2005/8/layout/hierarchy1"/>
    <dgm:cxn modelId="{EF42C75C-508D-4925-A3D2-B3608B9FA4EC}" type="presParOf" srcId="{D7A4ABE7-5920-4CEF-B31D-C709A437BB61}" destId="{77FE8527-AB2F-4D46-9585-C74BE174B165}" srcOrd="1" destOrd="0" presId="urn:microsoft.com/office/officeart/2005/8/layout/hierarchy1"/>
    <dgm:cxn modelId="{0ACCE032-8D9F-4F12-A793-BA0FD1984538}" type="presParOf" srcId="{40FF6A05-796A-4149-BFB1-B93A2FFB4BBD}" destId="{7BD228DA-7655-4D6D-AD2A-2F0B3594895E}" srcOrd="2" destOrd="0" presId="urn:microsoft.com/office/officeart/2005/8/layout/hierarchy1"/>
    <dgm:cxn modelId="{75591942-E28D-4540-842B-2C4247496F28}" type="presParOf" srcId="{40FF6A05-796A-4149-BFB1-B93A2FFB4BBD}" destId="{C1728826-B520-4508-BEAD-44FDE6ACD671}" srcOrd="3" destOrd="0" presId="urn:microsoft.com/office/officeart/2005/8/layout/hierarchy1"/>
    <dgm:cxn modelId="{2BD15C60-6A59-49F6-B89D-51B14E697B82}" type="presParOf" srcId="{C1728826-B520-4508-BEAD-44FDE6ACD671}" destId="{C77131E9-0CA4-4C24-A2AF-E37D5E1C19D9}" srcOrd="0" destOrd="0" presId="urn:microsoft.com/office/officeart/2005/8/layout/hierarchy1"/>
    <dgm:cxn modelId="{FEA54CF2-2B95-4FBD-BAC0-6ECC3CB1CA67}" type="presParOf" srcId="{C77131E9-0CA4-4C24-A2AF-E37D5E1C19D9}" destId="{B740204C-79B2-46B3-BCC1-4993548610CB}" srcOrd="0" destOrd="0" presId="urn:microsoft.com/office/officeart/2005/8/layout/hierarchy1"/>
    <dgm:cxn modelId="{E5527FB6-3A12-4A7C-A38F-3170BAF2A135}" type="presParOf" srcId="{C77131E9-0CA4-4C24-A2AF-E37D5E1C19D9}" destId="{A8B04A77-750D-40E5-B9CA-3F90344E107A}" srcOrd="1" destOrd="0" presId="urn:microsoft.com/office/officeart/2005/8/layout/hierarchy1"/>
    <dgm:cxn modelId="{F4718F0D-372F-465C-A6E9-D84F45C8D50B}" type="presParOf" srcId="{C1728826-B520-4508-BEAD-44FDE6ACD671}" destId="{7B078747-9E46-47C0-BD64-83F1F72D2BEA}" srcOrd="1" destOrd="0" presId="urn:microsoft.com/office/officeart/2005/8/layout/hierarchy1"/>
    <dgm:cxn modelId="{413ADFAD-53D1-4C5B-BAA4-FAB3C95889F1}" type="presParOf" srcId="{40FF6A05-796A-4149-BFB1-B93A2FFB4BBD}" destId="{01ED7CFC-F855-4EEB-B78E-C7EABDF5181B}" srcOrd="4" destOrd="0" presId="urn:microsoft.com/office/officeart/2005/8/layout/hierarchy1"/>
    <dgm:cxn modelId="{83A33DF8-27FE-4D84-819F-E7B407590B7C}" type="presParOf" srcId="{40FF6A05-796A-4149-BFB1-B93A2FFB4BBD}" destId="{01B75D2F-6749-4CA3-9BE3-8FD569210B00}" srcOrd="5" destOrd="0" presId="urn:microsoft.com/office/officeart/2005/8/layout/hierarchy1"/>
    <dgm:cxn modelId="{58D9F8CA-C205-4A92-BFAA-77E6C14602E9}" type="presParOf" srcId="{01B75D2F-6749-4CA3-9BE3-8FD569210B00}" destId="{05129B35-6B69-4C93-9EEE-6AA7DFA146D5}" srcOrd="0" destOrd="0" presId="urn:microsoft.com/office/officeart/2005/8/layout/hierarchy1"/>
    <dgm:cxn modelId="{B6EDCEEB-35B7-46B9-9E5B-17E6C79E6596}" type="presParOf" srcId="{05129B35-6B69-4C93-9EEE-6AA7DFA146D5}" destId="{8141202D-2A6C-465B-9505-CA6B34BFC914}" srcOrd="0" destOrd="0" presId="urn:microsoft.com/office/officeart/2005/8/layout/hierarchy1"/>
    <dgm:cxn modelId="{0B705C24-BE45-40F7-9C06-1151289AD577}" type="presParOf" srcId="{05129B35-6B69-4C93-9EEE-6AA7DFA146D5}" destId="{B4549B3B-17FD-4637-8646-2F6A73595EC6}" srcOrd="1" destOrd="0" presId="urn:microsoft.com/office/officeart/2005/8/layout/hierarchy1"/>
    <dgm:cxn modelId="{4D9E4DF8-A01A-4ED7-8554-7B2521C65464}" type="presParOf" srcId="{01B75D2F-6749-4CA3-9BE3-8FD569210B00}" destId="{444944F7-0A36-410E-B6AB-30A1530E0D04}" srcOrd="1" destOrd="0" presId="urn:microsoft.com/office/officeart/2005/8/layout/hierarchy1"/>
    <dgm:cxn modelId="{142B6A93-5693-408D-AD08-AF0ACA0B54F4}" type="presParOf" srcId="{B7D4680E-F84B-4558-8BC9-CA4BB47AF268}" destId="{C8E25B08-CD19-4A8B-BF99-20F032297913}" srcOrd="2" destOrd="0" presId="urn:microsoft.com/office/officeart/2005/8/layout/hierarchy1"/>
    <dgm:cxn modelId="{23F0B35D-F95C-4298-9C5D-15CD2EE5680F}" type="presParOf" srcId="{B7D4680E-F84B-4558-8BC9-CA4BB47AF268}" destId="{B9840B2A-6DD8-4A79-BDBF-671305788B6A}" srcOrd="3" destOrd="0" presId="urn:microsoft.com/office/officeart/2005/8/layout/hierarchy1"/>
    <dgm:cxn modelId="{1F26A131-D14B-40B8-9C33-623653E4AED0}" type="presParOf" srcId="{B9840B2A-6DD8-4A79-BDBF-671305788B6A}" destId="{2C5DEDD4-DBA5-4095-81F5-8866BEB9E7F3}" srcOrd="0" destOrd="0" presId="urn:microsoft.com/office/officeart/2005/8/layout/hierarchy1"/>
    <dgm:cxn modelId="{5F161F88-34E5-4CB7-9D32-04F3F9BE4C69}" type="presParOf" srcId="{2C5DEDD4-DBA5-4095-81F5-8866BEB9E7F3}" destId="{7F084232-AA0C-4BC4-969D-71E255748297}" srcOrd="0" destOrd="0" presId="urn:microsoft.com/office/officeart/2005/8/layout/hierarchy1"/>
    <dgm:cxn modelId="{FA73C158-9008-4A2B-9CAE-3F3650D054B9}" type="presParOf" srcId="{2C5DEDD4-DBA5-4095-81F5-8866BEB9E7F3}" destId="{ACAD0F28-5923-486E-827A-6F73F0B75D7E}" srcOrd="1" destOrd="0" presId="urn:microsoft.com/office/officeart/2005/8/layout/hierarchy1"/>
    <dgm:cxn modelId="{B730DF76-E17A-4D42-A982-7B87293228F0}" type="presParOf" srcId="{B9840B2A-6DD8-4A79-BDBF-671305788B6A}" destId="{20EA0B18-4E4B-408B-8B28-9C9F68BEFBE2}" srcOrd="1" destOrd="0" presId="urn:microsoft.com/office/officeart/2005/8/layout/hierarchy1"/>
    <dgm:cxn modelId="{3A809676-C74A-4431-A09F-D17D98DB45DE}" type="presParOf" srcId="{20EA0B18-4E4B-408B-8B28-9C9F68BEFBE2}" destId="{256D4C19-FC8A-48A5-91C4-7156ECA4B0CB}" srcOrd="0" destOrd="0" presId="urn:microsoft.com/office/officeart/2005/8/layout/hierarchy1"/>
    <dgm:cxn modelId="{8F35F353-19D1-4A34-BC03-ACAE57E457F6}" type="presParOf" srcId="{20EA0B18-4E4B-408B-8B28-9C9F68BEFBE2}" destId="{ADF9EBBD-63F5-440C-A9E9-F9CECA8DC122}" srcOrd="1" destOrd="0" presId="urn:microsoft.com/office/officeart/2005/8/layout/hierarchy1"/>
    <dgm:cxn modelId="{0FEDDB61-20D8-4016-9E89-922518446CBC}" type="presParOf" srcId="{ADF9EBBD-63F5-440C-A9E9-F9CECA8DC122}" destId="{7881B921-8E0F-4E71-A122-12852BD8ABB2}" srcOrd="0" destOrd="0" presId="urn:microsoft.com/office/officeart/2005/8/layout/hierarchy1"/>
    <dgm:cxn modelId="{1C834D97-13C2-4AEB-ACF2-7015D39AD9FE}" type="presParOf" srcId="{7881B921-8E0F-4E71-A122-12852BD8ABB2}" destId="{7830B271-0875-4C0D-B5E3-A97AC51F52A5}" srcOrd="0" destOrd="0" presId="urn:microsoft.com/office/officeart/2005/8/layout/hierarchy1"/>
    <dgm:cxn modelId="{C30453E3-3C6D-4F5C-AA30-6F17F5D6EBD7}" type="presParOf" srcId="{7881B921-8E0F-4E71-A122-12852BD8ABB2}" destId="{F82B4784-0CF0-4656-B7FC-7AA9387175DE}" srcOrd="1" destOrd="0" presId="urn:microsoft.com/office/officeart/2005/8/layout/hierarchy1"/>
    <dgm:cxn modelId="{118F5F37-9B32-4F9B-8CFF-B869ABB97C17}" type="presParOf" srcId="{ADF9EBBD-63F5-440C-A9E9-F9CECA8DC122}" destId="{4C74B9AA-AEAF-4E3D-A0F0-49397764776A}" srcOrd="1" destOrd="0" presId="urn:microsoft.com/office/officeart/2005/8/layout/hierarchy1"/>
    <dgm:cxn modelId="{9905BD01-77DE-4958-B47B-237B1E578220}" type="presParOf" srcId="{20EA0B18-4E4B-408B-8B28-9C9F68BEFBE2}" destId="{73BAEC51-C672-4AE4-B524-F072F2D0D8CB}" srcOrd="2" destOrd="0" presId="urn:microsoft.com/office/officeart/2005/8/layout/hierarchy1"/>
    <dgm:cxn modelId="{96F5E543-66CB-4676-B56C-2D3559995115}" type="presParOf" srcId="{20EA0B18-4E4B-408B-8B28-9C9F68BEFBE2}" destId="{5CD6CDC0-5A2F-4FB0-BC68-A3AF7EF15010}" srcOrd="3" destOrd="0" presId="urn:microsoft.com/office/officeart/2005/8/layout/hierarchy1"/>
    <dgm:cxn modelId="{6D06934A-AEC3-40DC-8371-E649B6A5F98B}" type="presParOf" srcId="{5CD6CDC0-5A2F-4FB0-BC68-A3AF7EF15010}" destId="{D7C1E0D7-3EE1-44C4-9972-2F94D3033950}" srcOrd="0" destOrd="0" presId="urn:microsoft.com/office/officeart/2005/8/layout/hierarchy1"/>
    <dgm:cxn modelId="{14E6DA35-29D4-4797-B47F-068720D81D50}" type="presParOf" srcId="{D7C1E0D7-3EE1-44C4-9972-2F94D3033950}" destId="{3864C0C2-50E7-4E7A-B6FB-9E5D84B757A0}" srcOrd="0" destOrd="0" presId="urn:microsoft.com/office/officeart/2005/8/layout/hierarchy1"/>
    <dgm:cxn modelId="{30B5DEB1-C8C4-41A4-B6E6-1CB3D886F23F}" type="presParOf" srcId="{D7C1E0D7-3EE1-44C4-9972-2F94D3033950}" destId="{DD8B4C7C-C136-46F4-95F9-A40F5B9C5416}" srcOrd="1" destOrd="0" presId="urn:microsoft.com/office/officeart/2005/8/layout/hierarchy1"/>
    <dgm:cxn modelId="{A5B5909D-6AAF-4B96-95AB-477993FD1992}" type="presParOf" srcId="{5CD6CDC0-5A2F-4FB0-BC68-A3AF7EF15010}" destId="{32AA504E-6371-4FF5-A5EC-0576D7F1B397}" srcOrd="1" destOrd="0" presId="urn:microsoft.com/office/officeart/2005/8/layout/hierarchy1"/>
    <dgm:cxn modelId="{6F6C89F9-170C-4A6A-8AE0-7D51253C9203}" type="presParOf" srcId="{20EA0B18-4E4B-408B-8B28-9C9F68BEFBE2}" destId="{E387C75A-113A-4B62-9015-7024C386458E}" srcOrd="4" destOrd="0" presId="urn:microsoft.com/office/officeart/2005/8/layout/hierarchy1"/>
    <dgm:cxn modelId="{71898436-1DED-4685-84E2-E0F8EF26E293}" type="presParOf" srcId="{20EA0B18-4E4B-408B-8B28-9C9F68BEFBE2}" destId="{48FE3F0E-62D0-4A12-A6B1-492D4BA240D9}" srcOrd="5" destOrd="0" presId="urn:microsoft.com/office/officeart/2005/8/layout/hierarchy1"/>
    <dgm:cxn modelId="{3014D91C-804A-49C3-85E2-E6F76A781294}" type="presParOf" srcId="{48FE3F0E-62D0-4A12-A6B1-492D4BA240D9}" destId="{7B1D3D82-8F3B-49A0-B272-735F44720D84}" srcOrd="0" destOrd="0" presId="urn:microsoft.com/office/officeart/2005/8/layout/hierarchy1"/>
    <dgm:cxn modelId="{744F1B2E-682E-4A78-83DD-5F3C854526CB}" type="presParOf" srcId="{7B1D3D82-8F3B-49A0-B272-735F44720D84}" destId="{2F3F18D0-40BD-40C2-B1E6-7875E128051D}" srcOrd="0" destOrd="0" presId="urn:microsoft.com/office/officeart/2005/8/layout/hierarchy1"/>
    <dgm:cxn modelId="{F52F2A71-AE68-4613-AF53-74754BD5390D}" type="presParOf" srcId="{7B1D3D82-8F3B-49A0-B272-735F44720D84}" destId="{3F7776F1-68A0-468C-8A11-8EE9262AE2A7}" srcOrd="1" destOrd="0" presId="urn:microsoft.com/office/officeart/2005/8/layout/hierarchy1"/>
    <dgm:cxn modelId="{29AF8599-EF7C-45FC-ACC2-590B463F5310}" type="presParOf" srcId="{48FE3F0E-62D0-4A12-A6B1-492D4BA240D9}" destId="{CA2D3664-D57C-4631-99BF-FA5E43CFF814}"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7103D9-F480-410C-B9FA-7581810484A6}" type="doc">
      <dgm:prSet loTypeId="urn:microsoft.com/office/officeart/2005/8/layout/process2" loCatId="process" qsTypeId="urn:microsoft.com/office/officeart/2005/8/quickstyle/simple1" qsCatId="simple" csTypeId="urn:microsoft.com/office/officeart/2005/8/colors/accent1_2" csCatId="accent1" phldr="1"/>
      <dgm:spPr/>
    </dgm:pt>
    <dgm:pt modelId="{DC8D423A-0696-42BE-ADA0-19936414BE11}">
      <dgm:prSet phldrT="[Text]" phldr="0"/>
      <dgm:spPr/>
      <dgm:t>
        <a:bodyPr/>
        <a:lstStyle/>
        <a:p>
          <a:pPr rtl="0"/>
          <a:r>
            <a:rPr lang="en-US">
              <a:latin typeface="Times New Roman"/>
              <a:cs typeface="Times New Roman"/>
            </a:rPr>
            <a:t>LF (0-300 kHz)</a:t>
          </a:r>
        </a:p>
      </dgm:t>
    </dgm:pt>
    <dgm:pt modelId="{5CAFDE23-99B6-4B16-9B1D-511600EADE74}" type="parTrans" cxnId="{7A40F6E3-B803-4CD4-BE84-D4B282D21F01}">
      <dgm:prSet/>
      <dgm:spPr/>
    </dgm:pt>
    <dgm:pt modelId="{0ABC2462-9E7B-4D83-92C4-65FCFCD93454}" type="sibTrans" cxnId="{7A40F6E3-B803-4CD4-BE84-D4B282D21F01}">
      <dgm:prSet/>
      <dgm:spPr/>
      <dgm:t>
        <a:bodyPr/>
        <a:lstStyle/>
        <a:p>
          <a:endParaRPr lang="en-US"/>
        </a:p>
      </dgm:t>
    </dgm:pt>
    <dgm:pt modelId="{03640245-8275-43F9-A31A-D604BB6177C1}">
      <dgm:prSet phldrT="[Text]" phldr="0"/>
      <dgm:spPr/>
      <dgm:t>
        <a:bodyPr/>
        <a:lstStyle/>
        <a:p>
          <a:pPr rtl="0"/>
          <a:r>
            <a:rPr lang="en-US">
              <a:latin typeface="Times New Roman"/>
              <a:cs typeface="Times New Roman"/>
            </a:rPr>
            <a:t>MF (300 kHz -3 MHz)</a:t>
          </a:r>
        </a:p>
      </dgm:t>
    </dgm:pt>
    <dgm:pt modelId="{BC9B9412-6601-47E1-983D-F04533FF6B87}" type="parTrans" cxnId="{8A022CA4-DFDF-4427-9869-92B3742E9A29}">
      <dgm:prSet/>
      <dgm:spPr/>
    </dgm:pt>
    <dgm:pt modelId="{CCD07CCB-B784-4F8F-920D-A31AE50FE6AF}" type="sibTrans" cxnId="{8A022CA4-DFDF-4427-9869-92B3742E9A29}">
      <dgm:prSet/>
      <dgm:spPr/>
      <dgm:t>
        <a:bodyPr/>
        <a:lstStyle/>
        <a:p>
          <a:endParaRPr lang="en-US"/>
        </a:p>
      </dgm:t>
    </dgm:pt>
    <dgm:pt modelId="{35FF611F-75E7-4637-BF4E-42DE49A19D19}">
      <dgm:prSet phldrT="[Text]" phldr="0"/>
      <dgm:spPr/>
      <dgm:t>
        <a:bodyPr/>
        <a:lstStyle/>
        <a:p>
          <a:pPr rtl="0"/>
          <a:r>
            <a:rPr lang="en-US">
              <a:latin typeface="Times New Roman"/>
              <a:cs typeface="Times New Roman"/>
            </a:rPr>
            <a:t>HF (3MHz – 30 MHz)</a:t>
          </a:r>
        </a:p>
      </dgm:t>
    </dgm:pt>
    <dgm:pt modelId="{7200C137-E45C-446A-8B1F-658016C1F6D1}" type="parTrans" cxnId="{0EBBA301-42A4-4902-BAA3-715E34FFF51D}">
      <dgm:prSet/>
      <dgm:spPr/>
    </dgm:pt>
    <dgm:pt modelId="{D1F1C445-B798-421E-A076-29533C8B1873}" type="sibTrans" cxnId="{0EBBA301-42A4-4902-BAA3-715E34FFF51D}">
      <dgm:prSet/>
      <dgm:spPr/>
      <dgm:t>
        <a:bodyPr/>
        <a:lstStyle/>
        <a:p>
          <a:endParaRPr lang="en-US"/>
        </a:p>
      </dgm:t>
    </dgm:pt>
    <dgm:pt modelId="{D0C9D243-796A-4A3F-A30E-6C8EA42C134A}">
      <dgm:prSet phldr="0"/>
      <dgm:spPr/>
      <dgm:t>
        <a:bodyPr/>
        <a:lstStyle/>
        <a:p>
          <a:pPr rtl="0"/>
          <a:r>
            <a:rPr lang="en-US">
              <a:latin typeface="Times New Roman"/>
              <a:cs typeface="Times New Roman"/>
            </a:rPr>
            <a:t>VHF (30 MHz – 300 MHz)</a:t>
          </a:r>
        </a:p>
      </dgm:t>
    </dgm:pt>
    <dgm:pt modelId="{D848A056-1F4E-4959-B49A-C8AE609E8089}" type="parTrans" cxnId="{F3B77CB8-8848-4A6F-B823-8D67F586C4DA}">
      <dgm:prSet/>
      <dgm:spPr/>
    </dgm:pt>
    <dgm:pt modelId="{F7208511-4420-47C9-8ABB-E3CDFBCBD623}" type="sibTrans" cxnId="{F3B77CB8-8848-4A6F-B823-8D67F586C4DA}">
      <dgm:prSet/>
      <dgm:spPr/>
      <dgm:t>
        <a:bodyPr/>
        <a:lstStyle/>
        <a:p>
          <a:endParaRPr lang="en-US"/>
        </a:p>
      </dgm:t>
    </dgm:pt>
    <dgm:pt modelId="{858D6870-2103-4ED9-B808-D081629EDDAA}">
      <dgm:prSet phldr="0"/>
      <dgm:spPr/>
      <dgm:t>
        <a:bodyPr/>
        <a:lstStyle/>
        <a:p>
          <a:pPr rtl="0"/>
          <a:r>
            <a:rPr lang="en-US">
              <a:latin typeface="Times New Roman"/>
              <a:cs typeface="Times New Roman"/>
            </a:rPr>
            <a:t>UHF (300 MHz- 3 GHz)</a:t>
          </a:r>
        </a:p>
      </dgm:t>
    </dgm:pt>
    <dgm:pt modelId="{083F1560-CB23-461E-9283-9C822BE808B4}" type="parTrans" cxnId="{A00D34EC-EDAD-4DBB-90AE-F20088991718}">
      <dgm:prSet/>
      <dgm:spPr/>
    </dgm:pt>
    <dgm:pt modelId="{9F184CAE-1A05-498E-B39A-62B91442ED5A}" type="sibTrans" cxnId="{A00D34EC-EDAD-4DBB-90AE-F20088991718}">
      <dgm:prSet/>
      <dgm:spPr/>
      <dgm:t>
        <a:bodyPr/>
        <a:lstStyle/>
        <a:p>
          <a:endParaRPr lang="en-US"/>
        </a:p>
      </dgm:t>
    </dgm:pt>
    <dgm:pt modelId="{49D2D481-2725-4B59-8670-8699E04B5449}">
      <dgm:prSet phldr="0"/>
      <dgm:spPr/>
      <dgm:t>
        <a:bodyPr/>
        <a:lstStyle/>
        <a:p>
          <a:pPr rtl="0"/>
          <a:r>
            <a:rPr lang="en-US">
              <a:latin typeface="Times New Roman"/>
              <a:cs typeface="Times New Roman"/>
            </a:rPr>
            <a:t>SHF (3 GHz – 30 GHz)</a:t>
          </a:r>
        </a:p>
      </dgm:t>
    </dgm:pt>
    <dgm:pt modelId="{4BDA64E9-CF1A-440E-A4F1-020F6AB7E15D}" type="parTrans" cxnId="{94745911-D05A-4238-A3EB-6DCADF22CC0D}">
      <dgm:prSet/>
      <dgm:spPr/>
    </dgm:pt>
    <dgm:pt modelId="{CB12367B-4AED-40E9-8F06-B4FF79618211}" type="sibTrans" cxnId="{94745911-D05A-4238-A3EB-6DCADF22CC0D}">
      <dgm:prSet/>
      <dgm:spPr/>
      <dgm:t>
        <a:bodyPr/>
        <a:lstStyle/>
        <a:p>
          <a:endParaRPr lang="en-US"/>
        </a:p>
      </dgm:t>
    </dgm:pt>
    <dgm:pt modelId="{4F086832-C6E2-4FD2-9EC6-C452139B33E8}">
      <dgm:prSet phldr="0"/>
      <dgm:spPr/>
      <dgm:t>
        <a:bodyPr/>
        <a:lstStyle/>
        <a:p>
          <a:pPr rtl="0"/>
          <a:r>
            <a:rPr lang="en-US">
              <a:latin typeface="Times New Roman"/>
              <a:cs typeface="Times New Roman"/>
            </a:rPr>
            <a:t>EHF (30 GHz – 300 GHz)</a:t>
          </a:r>
        </a:p>
      </dgm:t>
    </dgm:pt>
    <dgm:pt modelId="{59FE6C5D-B329-4B60-9926-876758F1B91D}" type="parTrans" cxnId="{3F270F2F-8CEB-403C-8642-F649274B1637}">
      <dgm:prSet/>
      <dgm:spPr/>
    </dgm:pt>
    <dgm:pt modelId="{AFDF7700-C4F0-4A81-8D6F-6661E0A3706E}" type="sibTrans" cxnId="{3F270F2F-8CEB-403C-8642-F649274B1637}">
      <dgm:prSet/>
      <dgm:spPr/>
    </dgm:pt>
    <dgm:pt modelId="{E9CDF12F-FA50-4D01-8B5C-A2E5DA6FA679}" type="pres">
      <dgm:prSet presAssocID="{D27103D9-F480-410C-B9FA-7581810484A6}" presName="linearFlow" presStyleCnt="0">
        <dgm:presLayoutVars>
          <dgm:resizeHandles val="exact"/>
        </dgm:presLayoutVars>
      </dgm:prSet>
      <dgm:spPr/>
    </dgm:pt>
    <dgm:pt modelId="{1EBCE3C4-0668-474F-8711-DDD758447A8F}" type="pres">
      <dgm:prSet presAssocID="{DC8D423A-0696-42BE-ADA0-19936414BE11}" presName="node" presStyleLbl="node1" presStyleIdx="0" presStyleCnt="7">
        <dgm:presLayoutVars>
          <dgm:bulletEnabled val="1"/>
        </dgm:presLayoutVars>
      </dgm:prSet>
      <dgm:spPr/>
    </dgm:pt>
    <dgm:pt modelId="{DB2B0DBB-AA47-4F02-B7F5-CC7085F7C257}" type="pres">
      <dgm:prSet presAssocID="{0ABC2462-9E7B-4D83-92C4-65FCFCD93454}" presName="sibTrans" presStyleLbl="sibTrans2D1" presStyleIdx="0" presStyleCnt="6"/>
      <dgm:spPr/>
    </dgm:pt>
    <dgm:pt modelId="{9C2010D8-5F56-4059-A53F-A092D2690A48}" type="pres">
      <dgm:prSet presAssocID="{0ABC2462-9E7B-4D83-92C4-65FCFCD93454}" presName="connectorText" presStyleLbl="sibTrans2D1" presStyleIdx="0" presStyleCnt="6"/>
      <dgm:spPr/>
    </dgm:pt>
    <dgm:pt modelId="{F84B8BDA-F9CF-40D7-AC96-4AD29A35B584}" type="pres">
      <dgm:prSet presAssocID="{03640245-8275-43F9-A31A-D604BB6177C1}" presName="node" presStyleLbl="node1" presStyleIdx="1" presStyleCnt="7">
        <dgm:presLayoutVars>
          <dgm:bulletEnabled val="1"/>
        </dgm:presLayoutVars>
      </dgm:prSet>
      <dgm:spPr/>
    </dgm:pt>
    <dgm:pt modelId="{AEA58414-A0C6-499A-85F9-C27B9B1B1539}" type="pres">
      <dgm:prSet presAssocID="{CCD07CCB-B784-4F8F-920D-A31AE50FE6AF}" presName="sibTrans" presStyleLbl="sibTrans2D1" presStyleIdx="1" presStyleCnt="6"/>
      <dgm:spPr/>
    </dgm:pt>
    <dgm:pt modelId="{A7A02DE8-47FD-4F42-8063-9832473978D3}" type="pres">
      <dgm:prSet presAssocID="{CCD07CCB-B784-4F8F-920D-A31AE50FE6AF}" presName="connectorText" presStyleLbl="sibTrans2D1" presStyleIdx="1" presStyleCnt="6"/>
      <dgm:spPr/>
    </dgm:pt>
    <dgm:pt modelId="{BB3E1FC0-9DE5-4F0B-BE09-A6B934561815}" type="pres">
      <dgm:prSet presAssocID="{35FF611F-75E7-4637-BF4E-42DE49A19D19}" presName="node" presStyleLbl="node1" presStyleIdx="2" presStyleCnt="7">
        <dgm:presLayoutVars>
          <dgm:bulletEnabled val="1"/>
        </dgm:presLayoutVars>
      </dgm:prSet>
      <dgm:spPr/>
    </dgm:pt>
    <dgm:pt modelId="{0C3F81E9-80DE-4636-995D-5E4B561B785F}" type="pres">
      <dgm:prSet presAssocID="{D1F1C445-B798-421E-A076-29533C8B1873}" presName="sibTrans" presStyleLbl="sibTrans2D1" presStyleIdx="2" presStyleCnt="6"/>
      <dgm:spPr/>
    </dgm:pt>
    <dgm:pt modelId="{F5FB98D4-0A87-4A34-8E8B-8A46E1B55FBB}" type="pres">
      <dgm:prSet presAssocID="{D1F1C445-B798-421E-A076-29533C8B1873}" presName="connectorText" presStyleLbl="sibTrans2D1" presStyleIdx="2" presStyleCnt="6"/>
      <dgm:spPr/>
    </dgm:pt>
    <dgm:pt modelId="{297DBD34-2ECB-41B7-B235-F0966BB0FCFB}" type="pres">
      <dgm:prSet presAssocID="{D0C9D243-796A-4A3F-A30E-6C8EA42C134A}" presName="node" presStyleLbl="node1" presStyleIdx="3" presStyleCnt="7">
        <dgm:presLayoutVars>
          <dgm:bulletEnabled val="1"/>
        </dgm:presLayoutVars>
      </dgm:prSet>
      <dgm:spPr/>
    </dgm:pt>
    <dgm:pt modelId="{6CCCD781-0141-4416-9A71-9A52C2F6E1EF}" type="pres">
      <dgm:prSet presAssocID="{F7208511-4420-47C9-8ABB-E3CDFBCBD623}" presName="sibTrans" presStyleLbl="sibTrans2D1" presStyleIdx="3" presStyleCnt="6"/>
      <dgm:spPr/>
    </dgm:pt>
    <dgm:pt modelId="{4ADC65CD-25CE-49A7-ABD3-60FC0F9A24EA}" type="pres">
      <dgm:prSet presAssocID="{F7208511-4420-47C9-8ABB-E3CDFBCBD623}" presName="connectorText" presStyleLbl="sibTrans2D1" presStyleIdx="3" presStyleCnt="6"/>
      <dgm:spPr/>
    </dgm:pt>
    <dgm:pt modelId="{0ADEED99-47CB-4FE3-BE9C-B704748BC443}" type="pres">
      <dgm:prSet presAssocID="{858D6870-2103-4ED9-B808-D081629EDDAA}" presName="node" presStyleLbl="node1" presStyleIdx="4" presStyleCnt="7">
        <dgm:presLayoutVars>
          <dgm:bulletEnabled val="1"/>
        </dgm:presLayoutVars>
      </dgm:prSet>
      <dgm:spPr/>
    </dgm:pt>
    <dgm:pt modelId="{0D4C8A57-BDF8-48E6-AE2F-0CE0FBAA8FA6}" type="pres">
      <dgm:prSet presAssocID="{9F184CAE-1A05-498E-B39A-62B91442ED5A}" presName="sibTrans" presStyleLbl="sibTrans2D1" presStyleIdx="4" presStyleCnt="6"/>
      <dgm:spPr/>
    </dgm:pt>
    <dgm:pt modelId="{BEB31C07-B9F6-40D0-A6C0-0F9005287975}" type="pres">
      <dgm:prSet presAssocID="{9F184CAE-1A05-498E-B39A-62B91442ED5A}" presName="connectorText" presStyleLbl="sibTrans2D1" presStyleIdx="4" presStyleCnt="6"/>
      <dgm:spPr/>
    </dgm:pt>
    <dgm:pt modelId="{E7A0758C-E028-4C54-9A65-C4686BF8C317}" type="pres">
      <dgm:prSet presAssocID="{49D2D481-2725-4B59-8670-8699E04B5449}" presName="node" presStyleLbl="node1" presStyleIdx="5" presStyleCnt="7">
        <dgm:presLayoutVars>
          <dgm:bulletEnabled val="1"/>
        </dgm:presLayoutVars>
      </dgm:prSet>
      <dgm:spPr/>
    </dgm:pt>
    <dgm:pt modelId="{2B96C3B2-8AFE-477F-ADCD-E5D222A6339C}" type="pres">
      <dgm:prSet presAssocID="{CB12367B-4AED-40E9-8F06-B4FF79618211}" presName="sibTrans" presStyleLbl="sibTrans2D1" presStyleIdx="5" presStyleCnt="6"/>
      <dgm:spPr/>
    </dgm:pt>
    <dgm:pt modelId="{A35E926C-8039-4D23-B5DB-8D7C7B0908CD}" type="pres">
      <dgm:prSet presAssocID="{CB12367B-4AED-40E9-8F06-B4FF79618211}" presName="connectorText" presStyleLbl="sibTrans2D1" presStyleIdx="5" presStyleCnt="6"/>
      <dgm:spPr/>
    </dgm:pt>
    <dgm:pt modelId="{4C52853B-CEC7-41B3-8E0A-6B88D29703B9}" type="pres">
      <dgm:prSet presAssocID="{4F086832-C6E2-4FD2-9EC6-C452139B33E8}" presName="node" presStyleLbl="node1" presStyleIdx="6" presStyleCnt="7">
        <dgm:presLayoutVars>
          <dgm:bulletEnabled val="1"/>
        </dgm:presLayoutVars>
      </dgm:prSet>
      <dgm:spPr/>
    </dgm:pt>
  </dgm:ptLst>
  <dgm:cxnLst>
    <dgm:cxn modelId="{1E276400-7E83-4F81-B098-BB2E6D6D8757}" type="presOf" srcId="{CB12367B-4AED-40E9-8F06-B4FF79618211}" destId="{2B96C3B2-8AFE-477F-ADCD-E5D222A6339C}" srcOrd="0" destOrd="0" presId="urn:microsoft.com/office/officeart/2005/8/layout/process2"/>
    <dgm:cxn modelId="{0EBBA301-42A4-4902-BAA3-715E34FFF51D}" srcId="{D27103D9-F480-410C-B9FA-7581810484A6}" destId="{35FF611F-75E7-4637-BF4E-42DE49A19D19}" srcOrd="2" destOrd="0" parTransId="{7200C137-E45C-446A-8B1F-658016C1F6D1}" sibTransId="{D1F1C445-B798-421E-A076-29533C8B1873}"/>
    <dgm:cxn modelId="{B35A5E08-F3D0-49FA-A269-282BC6E3BAF8}" type="presOf" srcId="{9F184CAE-1A05-498E-B39A-62B91442ED5A}" destId="{BEB31C07-B9F6-40D0-A6C0-0F9005287975}" srcOrd="1" destOrd="0" presId="urn:microsoft.com/office/officeart/2005/8/layout/process2"/>
    <dgm:cxn modelId="{94745911-D05A-4238-A3EB-6DCADF22CC0D}" srcId="{D27103D9-F480-410C-B9FA-7581810484A6}" destId="{49D2D481-2725-4B59-8670-8699E04B5449}" srcOrd="5" destOrd="0" parTransId="{4BDA64E9-CF1A-440E-A4F1-020F6AB7E15D}" sibTransId="{CB12367B-4AED-40E9-8F06-B4FF79618211}"/>
    <dgm:cxn modelId="{01303A16-6300-4E2B-9B71-1511B65EF653}" type="presOf" srcId="{35FF611F-75E7-4637-BF4E-42DE49A19D19}" destId="{BB3E1FC0-9DE5-4F0B-BE09-A6B934561815}" srcOrd="0" destOrd="0" presId="urn:microsoft.com/office/officeart/2005/8/layout/process2"/>
    <dgm:cxn modelId="{57F2B42C-3D3C-45B1-B22B-5C417A0EB862}" type="presOf" srcId="{D0C9D243-796A-4A3F-A30E-6C8EA42C134A}" destId="{297DBD34-2ECB-41B7-B235-F0966BB0FCFB}" srcOrd="0" destOrd="0" presId="urn:microsoft.com/office/officeart/2005/8/layout/process2"/>
    <dgm:cxn modelId="{3F270F2F-8CEB-403C-8642-F649274B1637}" srcId="{D27103D9-F480-410C-B9FA-7581810484A6}" destId="{4F086832-C6E2-4FD2-9EC6-C452139B33E8}" srcOrd="6" destOrd="0" parTransId="{59FE6C5D-B329-4B60-9926-876758F1B91D}" sibTransId="{AFDF7700-C4F0-4A81-8D6F-6661E0A3706E}"/>
    <dgm:cxn modelId="{9C790C36-B1E0-47FC-A12A-A27F36F992A4}" type="presOf" srcId="{4F086832-C6E2-4FD2-9EC6-C452139B33E8}" destId="{4C52853B-CEC7-41B3-8E0A-6B88D29703B9}" srcOrd="0" destOrd="0" presId="urn:microsoft.com/office/officeart/2005/8/layout/process2"/>
    <dgm:cxn modelId="{FAB64136-3C51-472F-BB49-0C78FF571E79}" type="presOf" srcId="{F7208511-4420-47C9-8ABB-E3CDFBCBD623}" destId="{6CCCD781-0141-4416-9A71-9A52C2F6E1EF}" srcOrd="0" destOrd="0" presId="urn:microsoft.com/office/officeart/2005/8/layout/process2"/>
    <dgm:cxn modelId="{6AE4084C-015D-4DC6-8F05-02D904B48651}" type="presOf" srcId="{0ABC2462-9E7B-4D83-92C4-65FCFCD93454}" destId="{9C2010D8-5F56-4059-A53F-A092D2690A48}" srcOrd="1" destOrd="0" presId="urn:microsoft.com/office/officeart/2005/8/layout/process2"/>
    <dgm:cxn modelId="{8CE2426F-4D85-4D01-9B8B-C87FAE68D072}" type="presOf" srcId="{D1F1C445-B798-421E-A076-29533C8B1873}" destId="{0C3F81E9-80DE-4636-995D-5E4B561B785F}" srcOrd="0" destOrd="0" presId="urn:microsoft.com/office/officeart/2005/8/layout/process2"/>
    <dgm:cxn modelId="{011E7154-2B07-49D1-9B75-B4615ADD690E}" type="presOf" srcId="{858D6870-2103-4ED9-B808-D081629EDDAA}" destId="{0ADEED99-47CB-4FE3-BE9C-B704748BC443}" srcOrd="0" destOrd="0" presId="urn:microsoft.com/office/officeart/2005/8/layout/process2"/>
    <dgm:cxn modelId="{97673F75-239C-4287-B89B-2EAFE37CC818}" type="presOf" srcId="{03640245-8275-43F9-A31A-D604BB6177C1}" destId="{F84B8BDA-F9CF-40D7-AC96-4AD29A35B584}" srcOrd="0" destOrd="0" presId="urn:microsoft.com/office/officeart/2005/8/layout/process2"/>
    <dgm:cxn modelId="{77CA627C-38CA-4B1C-AE77-482EFD33FD02}" type="presOf" srcId="{49D2D481-2725-4B59-8670-8699E04B5449}" destId="{E7A0758C-E028-4C54-9A65-C4686BF8C317}" srcOrd="0" destOrd="0" presId="urn:microsoft.com/office/officeart/2005/8/layout/process2"/>
    <dgm:cxn modelId="{A8D2748B-3841-45DD-933C-4B2503EA5BCB}" type="presOf" srcId="{DC8D423A-0696-42BE-ADA0-19936414BE11}" destId="{1EBCE3C4-0668-474F-8711-DDD758447A8F}" srcOrd="0" destOrd="0" presId="urn:microsoft.com/office/officeart/2005/8/layout/process2"/>
    <dgm:cxn modelId="{144DCC9E-722D-4872-8598-C73E8578E596}" type="presOf" srcId="{CCD07CCB-B784-4F8F-920D-A31AE50FE6AF}" destId="{A7A02DE8-47FD-4F42-8063-9832473978D3}" srcOrd="1" destOrd="0" presId="urn:microsoft.com/office/officeart/2005/8/layout/process2"/>
    <dgm:cxn modelId="{8A022CA4-DFDF-4427-9869-92B3742E9A29}" srcId="{D27103D9-F480-410C-B9FA-7581810484A6}" destId="{03640245-8275-43F9-A31A-D604BB6177C1}" srcOrd="1" destOrd="0" parTransId="{BC9B9412-6601-47E1-983D-F04533FF6B87}" sibTransId="{CCD07CCB-B784-4F8F-920D-A31AE50FE6AF}"/>
    <dgm:cxn modelId="{24EA28A5-9E41-4C31-BFBA-369DE48AF1A3}" type="presOf" srcId="{CCD07CCB-B784-4F8F-920D-A31AE50FE6AF}" destId="{AEA58414-A0C6-499A-85F9-C27B9B1B1539}" srcOrd="0" destOrd="0" presId="urn:microsoft.com/office/officeart/2005/8/layout/process2"/>
    <dgm:cxn modelId="{325E45AB-3A6B-4B40-A75F-2018BD463815}" type="presOf" srcId="{D27103D9-F480-410C-B9FA-7581810484A6}" destId="{E9CDF12F-FA50-4D01-8B5C-A2E5DA6FA679}" srcOrd="0" destOrd="0" presId="urn:microsoft.com/office/officeart/2005/8/layout/process2"/>
    <dgm:cxn modelId="{8D9C3BB8-5112-4E38-827B-DF977354F51A}" type="presOf" srcId="{0ABC2462-9E7B-4D83-92C4-65FCFCD93454}" destId="{DB2B0DBB-AA47-4F02-B7F5-CC7085F7C257}" srcOrd="0" destOrd="0" presId="urn:microsoft.com/office/officeart/2005/8/layout/process2"/>
    <dgm:cxn modelId="{F3B77CB8-8848-4A6F-B823-8D67F586C4DA}" srcId="{D27103D9-F480-410C-B9FA-7581810484A6}" destId="{D0C9D243-796A-4A3F-A30E-6C8EA42C134A}" srcOrd="3" destOrd="0" parTransId="{D848A056-1F4E-4959-B49A-C8AE609E8089}" sibTransId="{F7208511-4420-47C9-8ABB-E3CDFBCBD623}"/>
    <dgm:cxn modelId="{1E52B8D5-904A-4A13-AF24-A253E7C03E6F}" type="presOf" srcId="{CB12367B-4AED-40E9-8F06-B4FF79618211}" destId="{A35E926C-8039-4D23-B5DB-8D7C7B0908CD}" srcOrd="1" destOrd="0" presId="urn:microsoft.com/office/officeart/2005/8/layout/process2"/>
    <dgm:cxn modelId="{398609D9-9308-48C7-B9B7-FE815A0004B8}" type="presOf" srcId="{D1F1C445-B798-421E-A076-29533C8B1873}" destId="{F5FB98D4-0A87-4A34-8E8B-8A46E1B55FBB}" srcOrd="1" destOrd="0" presId="urn:microsoft.com/office/officeart/2005/8/layout/process2"/>
    <dgm:cxn modelId="{7A40F6E3-B803-4CD4-BE84-D4B282D21F01}" srcId="{D27103D9-F480-410C-B9FA-7581810484A6}" destId="{DC8D423A-0696-42BE-ADA0-19936414BE11}" srcOrd="0" destOrd="0" parTransId="{5CAFDE23-99B6-4B16-9B1D-511600EADE74}" sibTransId="{0ABC2462-9E7B-4D83-92C4-65FCFCD93454}"/>
    <dgm:cxn modelId="{A00D34EC-EDAD-4DBB-90AE-F20088991718}" srcId="{D27103D9-F480-410C-B9FA-7581810484A6}" destId="{858D6870-2103-4ED9-B808-D081629EDDAA}" srcOrd="4" destOrd="0" parTransId="{083F1560-CB23-461E-9283-9C822BE808B4}" sibTransId="{9F184CAE-1A05-498E-B39A-62B91442ED5A}"/>
    <dgm:cxn modelId="{824032F3-23A2-4E93-85C4-73C7AD4DA444}" type="presOf" srcId="{F7208511-4420-47C9-8ABB-E3CDFBCBD623}" destId="{4ADC65CD-25CE-49A7-ABD3-60FC0F9A24EA}" srcOrd="1" destOrd="0" presId="urn:microsoft.com/office/officeart/2005/8/layout/process2"/>
    <dgm:cxn modelId="{7F0AF1F4-F737-4608-90C6-A35B6BFEE271}" type="presOf" srcId="{9F184CAE-1A05-498E-B39A-62B91442ED5A}" destId="{0D4C8A57-BDF8-48E6-AE2F-0CE0FBAA8FA6}" srcOrd="0" destOrd="0" presId="urn:microsoft.com/office/officeart/2005/8/layout/process2"/>
    <dgm:cxn modelId="{E6C8C923-C1D2-4A07-B3DE-4A7689F1AB15}" type="presParOf" srcId="{E9CDF12F-FA50-4D01-8B5C-A2E5DA6FA679}" destId="{1EBCE3C4-0668-474F-8711-DDD758447A8F}" srcOrd="0" destOrd="0" presId="urn:microsoft.com/office/officeart/2005/8/layout/process2"/>
    <dgm:cxn modelId="{B5823F90-4F31-4A54-97CF-850DFF5A0107}" type="presParOf" srcId="{E9CDF12F-FA50-4D01-8B5C-A2E5DA6FA679}" destId="{DB2B0DBB-AA47-4F02-B7F5-CC7085F7C257}" srcOrd="1" destOrd="0" presId="urn:microsoft.com/office/officeart/2005/8/layout/process2"/>
    <dgm:cxn modelId="{F5BCF7E9-E74A-4CA1-AB1F-B839E6DCCE14}" type="presParOf" srcId="{DB2B0DBB-AA47-4F02-B7F5-CC7085F7C257}" destId="{9C2010D8-5F56-4059-A53F-A092D2690A48}" srcOrd="0" destOrd="0" presId="urn:microsoft.com/office/officeart/2005/8/layout/process2"/>
    <dgm:cxn modelId="{B68C53CD-A744-4369-A54E-0C20CD9C670F}" type="presParOf" srcId="{E9CDF12F-FA50-4D01-8B5C-A2E5DA6FA679}" destId="{F84B8BDA-F9CF-40D7-AC96-4AD29A35B584}" srcOrd="2" destOrd="0" presId="urn:microsoft.com/office/officeart/2005/8/layout/process2"/>
    <dgm:cxn modelId="{C791934E-E09A-443E-9A2A-863D79266C2B}" type="presParOf" srcId="{E9CDF12F-FA50-4D01-8B5C-A2E5DA6FA679}" destId="{AEA58414-A0C6-499A-85F9-C27B9B1B1539}" srcOrd="3" destOrd="0" presId="urn:microsoft.com/office/officeart/2005/8/layout/process2"/>
    <dgm:cxn modelId="{47FECED0-1F96-48DB-84EF-290AD1BF8A11}" type="presParOf" srcId="{AEA58414-A0C6-499A-85F9-C27B9B1B1539}" destId="{A7A02DE8-47FD-4F42-8063-9832473978D3}" srcOrd="0" destOrd="0" presId="urn:microsoft.com/office/officeart/2005/8/layout/process2"/>
    <dgm:cxn modelId="{A623CBD3-327F-412A-B5DC-16B7FD6EC983}" type="presParOf" srcId="{E9CDF12F-FA50-4D01-8B5C-A2E5DA6FA679}" destId="{BB3E1FC0-9DE5-4F0B-BE09-A6B934561815}" srcOrd="4" destOrd="0" presId="urn:microsoft.com/office/officeart/2005/8/layout/process2"/>
    <dgm:cxn modelId="{041CC3C4-F562-4767-9115-EAA1F832CE0B}" type="presParOf" srcId="{E9CDF12F-FA50-4D01-8B5C-A2E5DA6FA679}" destId="{0C3F81E9-80DE-4636-995D-5E4B561B785F}" srcOrd="5" destOrd="0" presId="urn:microsoft.com/office/officeart/2005/8/layout/process2"/>
    <dgm:cxn modelId="{B8DA0FC2-D657-40DA-BD34-10CD61396089}" type="presParOf" srcId="{0C3F81E9-80DE-4636-995D-5E4B561B785F}" destId="{F5FB98D4-0A87-4A34-8E8B-8A46E1B55FBB}" srcOrd="0" destOrd="0" presId="urn:microsoft.com/office/officeart/2005/8/layout/process2"/>
    <dgm:cxn modelId="{523C15C1-326C-4CA4-BAF8-B7D081C15BB4}" type="presParOf" srcId="{E9CDF12F-FA50-4D01-8B5C-A2E5DA6FA679}" destId="{297DBD34-2ECB-41B7-B235-F0966BB0FCFB}" srcOrd="6" destOrd="0" presId="urn:microsoft.com/office/officeart/2005/8/layout/process2"/>
    <dgm:cxn modelId="{63D6D4BB-A883-4E07-B39E-0B0F137ACA60}" type="presParOf" srcId="{E9CDF12F-FA50-4D01-8B5C-A2E5DA6FA679}" destId="{6CCCD781-0141-4416-9A71-9A52C2F6E1EF}" srcOrd="7" destOrd="0" presId="urn:microsoft.com/office/officeart/2005/8/layout/process2"/>
    <dgm:cxn modelId="{76A2D6F4-FE96-46B5-9378-43FA84F70E82}" type="presParOf" srcId="{6CCCD781-0141-4416-9A71-9A52C2F6E1EF}" destId="{4ADC65CD-25CE-49A7-ABD3-60FC0F9A24EA}" srcOrd="0" destOrd="0" presId="urn:microsoft.com/office/officeart/2005/8/layout/process2"/>
    <dgm:cxn modelId="{17575715-16F5-4ED5-BE02-FCD9EA5C0D56}" type="presParOf" srcId="{E9CDF12F-FA50-4D01-8B5C-A2E5DA6FA679}" destId="{0ADEED99-47CB-4FE3-BE9C-B704748BC443}" srcOrd="8" destOrd="0" presId="urn:microsoft.com/office/officeart/2005/8/layout/process2"/>
    <dgm:cxn modelId="{0B90D890-C867-44C6-899A-4E8B0EC094E8}" type="presParOf" srcId="{E9CDF12F-FA50-4D01-8B5C-A2E5DA6FA679}" destId="{0D4C8A57-BDF8-48E6-AE2F-0CE0FBAA8FA6}" srcOrd="9" destOrd="0" presId="urn:microsoft.com/office/officeart/2005/8/layout/process2"/>
    <dgm:cxn modelId="{FBC57EEA-7614-498C-8A84-061553F44ED9}" type="presParOf" srcId="{0D4C8A57-BDF8-48E6-AE2F-0CE0FBAA8FA6}" destId="{BEB31C07-B9F6-40D0-A6C0-0F9005287975}" srcOrd="0" destOrd="0" presId="urn:microsoft.com/office/officeart/2005/8/layout/process2"/>
    <dgm:cxn modelId="{D1977B01-B632-4C9B-A18B-00D34388A8B8}" type="presParOf" srcId="{E9CDF12F-FA50-4D01-8B5C-A2E5DA6FA679}" destId="{E7A0758C-E028-4C54-9A65-C4686BF8C317}" srcOrd="10" destOrd="0" presId="urn:microsoft.com/office/officeart/2005/8/layout/process2"/>
    <dgm:cxn modelId="{94BCDFFF-DA93-48F5-B024-BE8C90282955}" type="presParOf" srcId="{E9CDF12F-FA50-4D01-8B5C-A2E5DA6FA679}" destId="{2B96C3B2-8AFE-477F-ADCD-E5D222A6339C}" srcOrd="11" destOrd="0" presId="urn:microsoft.com/office/officeart/2005/8/layout/process2"/>
    <dgm:cxn modelId="{64950BE7-2A67-4A15-BF77-45A33E7EA7C9}" type="presParOf" srcId="{2B96C3B2-8AFE-477F-ADCD-E5D222A6339C}" destId="{A35E926C-8039-4D23-B5DB-8D7C7B0908CD}" srcOrd="0" destOrd="0" presId="urn:microsoft.com/office/officeart/2005/8/layout/process2"/>
    <dgm:cxn modelId="{70C27564-083B-44E3-98BB-2A5DD9F95797}" type="presParOf" srcId="{E9CDF12F-FA50-4D01-8B5C-A2E5DA6FA679}" destId="{4C52853B-CEC7-41B3-8E0A-6B88D29703B9}" srcOrd="12" destOrd="0" presId="urn:microsoft.com/office/officeart/2005/8/layout/process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D10D3-C492-4A82-9FF6-DB40E8915FEC}">
      <dsp:nvSpPr>
        <dsp:cNvPr id="0" name=""/>
        <dsp:cNvSpPr/>
      </dsp:nvSpPr>
      <dsp:spPr>
        <a:xfrm rot="5400000">
          <a:off x="-250344" y="252803"/>
          <a:ext cx="1668963" cy="1168274"/>
        </a:xfrm>
        <a:prstGeom prst="chevron">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US" sz="1700" b="1" kern="1200">
              <a:latin typeface="Aptos"/>
              <a:cs typeface="Times New Roman"/>
            </a:rPr>
            <a:t>Who They are</a:t>
          </a:r>
        </a:p>
      </dsp:txBody>
      <dsp:txXfrm rot="-5400000">
        <a:off x="1" y="586595"/>
        <a:ext cx="1168274" cy="500689"/>
      </dsp:txXfrm>
    </dsp:sp>
    <dsp:sp modelId="{A5365D4E-0824-4D96-8D96-FB6C81AB043D}">
      <dsp:nvSpPr>
        <dsp:cNvPr id="0" name=""/>
        <dsp:cNvSpPr/>
      </dsp:nvSpPr>
      <dsp:spPr>
        <a:xfrm rot="5400000">
          <a:off x="5472485" y="-4301751"/>
          <a:ext cx="1084826" cy="9693247"/>
        </a:xfrm>
        <a:prstGeom prst="round2SameRect">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rtl="0">
            <a:lnSpc>
              <a:spcPct val="90000"/>
            </a:lnSpc>
            <a:spcBef>
              <a:spcPct val="0"/>
            </a:spcBef>
            <a:spcAft>
              <a:spcPct val="15000"/>
            </a:spcAft>
            <a:buChar char="•"/>
          </a:pPr>
          <a:r>
            <a:rPr lang="en-US" sz="2100" kern="1200">
              <a:latin typeface="Aptos"/>
              <a:cs typeface="Times New Roman"/>
            </a:rPr>
            <a:t>ITU is the United Nations specialized agency for information and communication technologies (ICTs). </a:t>
          </a:r>
        </a:p>
        <a:p>
          <a:pPr marL="228600" lvl="1" indent="-228600" algn="l" defTabSz="933450" rtl="0">
            <a:lnSpc>
              <a:spcPct val="90000"/>
            </a:lnSpc>
            <a:spcBef>
              <a:spcPct val="0"/>
            </a:spcBef>
            <a:spcAft>
              <a:spcPct val="15000"/>
            </a:spcAft>
            <a:buChar char="•"/>
          </a:pPr>
          <a:r>
            <a:rPr lang="en-US" sz="2100" kern="1200">
              <a:latin typeface="Aptos"/>
              <a:cs typeface="Times New Roman"/>
            </a:rPr>
            <a:t>ITU is the oldest agency in the UN family.</a:t>
          </a:r>
        </a:p>
      </dsp:txBody>
      <dsp:txXfrm rot="-5400000">
        <a:off x="1168275" y="55416"/>
        <a:ext cx="9640290" cy="978912"/>
      </dsp:txXfrm>
    </dsp:sp>
    <dsp:sp modelId="{A9CC9332-C828-419E-86CD-75C6D93F1957}">
      <dsp:nvSpPr>
        <dsp:cNvPr id="0" name=""/>
        <dsp:cNvSpPr/>
      </dsp:nvSpPr>
      <dsp:spPr>
        <a:xfrm rot="5400000">
          <a:off x="-250344" y="1728472"/>
          <a:ext cx="1668963" cy="1168274"/>
        </a:xfrm>
        <a:prstGeom prst="chevron">
          <a:avLst/>
        </a:prstGeom>
        <a:solidFill>
          <a:schemeClr val="accent4">
            <a:hueOff val="3299968"/>
            <a:satOff val="-14601"/>
            <a:lumOff val="-2452"/>
            <a:alphaOff val="0"/>
          </a:schemeClr>
        </a:solidFill>
        <a:ln w="19050" cap="flat" cmpd="sng" algn="ctr">
          <a:solidFill>
            <a:schemeClr val="accent4">
              <a:hueOff val="3299968"/>
              <a:satOff val="-14601"/>
              <a:lumOff val="-24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US" sz="1700" b="1" kern="1200">
              <a:latin typeface="Aptos"/>
              <a:cs typeface="Times New Roman"/>
            </a:rPr>
            <a:t>What they do</a:t>
          </a:r>
        </a:p>
      </dsp:txBody>
      <dsp:txXfrm rot="-5400000">
        <a:off x="1" y="2062264"/>
        <a:ext cx="1168274" cy="500689"/>
      </dsp:txXfrm>
    </dsp:sp>
    <dsp:sp modelId="{BF75B189-100D-4F46-9EAF-8A76490C8DF3}">
      <dsp:nvSpPr>
        <dsp:cNvPr id="0" name=""/>
        <dsp:cNvSpPr/>
      </dsp:nvSpPr>
      <dsp:spPr>
        <a:xfrm rot="5400000">
          <a:off x="5472485" y="-2826082"/>
          <a:ext cx="1084826" cy="9693247"/>
        </a:xfrm>
        <a:prstGeom prst="round2SameRect">
          <a:avLst/>
        </a:prstGeom>
        <a:solidFill>
          <a:schemeClr val="lt1">
            <a:alpha val="90000"/>
            <a:hueOff val="0"/>
            <a:satOff val="0"/>
            <a:lumOff val="0"/>
            <a:alphaOff val="0"/>
          </a:schemeClr>
        </a:solidFill>
        <a:ln w="19050" cap="flat" cmpd="sng" algn="ctr">
          <a:solidFill>
            <a:schemeClr val="accent4">
              <a:hueOff val="3299968"/>
              <a:satOff val="-14601"/>
              <a:lumOff val="-24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rtl="0">
            <a:lnSpc>
              <a:spcPct val="90000"/>
            </a:lnSpc>
            <a:spcBef>
              <a:spcPct val="0"/>
            </a:spcBef>
            <a:spcAft>
              <a:spcPct val="15000"/>
            </a:spcAft>
            <a:buChar char="•"/>
          </a:pPr>
          <a:r>
            <a:rPr lang="en-US" sz="2100" kern="1200">
              <a:latin typeface="Aptos"/>
              <a:cs typeface="Times New Roman"/>
            </a:rPr>
            <a:t>They allocate global radio spectrum and satellite orbits, develop the technical standards that ensure networks and technologies connect seamlessly.</a:t>
          </a:r>
        </a:p>
      </dsp:txBody>
      <dsp:txXfrm rot="-5400000">
        <a:off x="1168275" y="1531085"/>
        <a:ext cx="9640290" cy="978912"/>
      </dsp:txXfrm>
    </dsp:sp>
    <dsp:sp modelId="{534B0FF4-AD48-40BA-89C2-96F82028BF05}">
      <dsp:nvSpPr>
        <dsp:cNvPr id="0" name=""/>
        <dsp:cNvSpPr/>
      </dsp:nvSpPr>
      <dsp:spPr>
        <a:xfrm rot="5400000">
          <a:off x="-250344" y="3204140"/>
          <a:ext cx="1668963" cy="1168274"/>
        </a:xfrm>
        <a:prstGeom prst="chevron">
          <a:avLst/>
        </a:prstGeom>
        <a:solidFill>
          <a:schemeClr val="accent4">
            <a:hueOff val="6599937"/>
            <a:satOff val="-29202"/>
            <a:lumOff val="-4903"/>
            <a:alphaOff val="0"/>
          </a:schemeClr>
        </a:solidFill>
        <a:ln w="19050" cap="flat" cmpd="sng" algn="ctr">
          <a:solidFill>
            <a:schemeClr val="accent4">
              <a:hueOff val="6599937"/>
              <a:satOff val="-29202"/>
              <a:lumOff val="-49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US" sz="1700" b="1" kern="1200">
              <a:latin typeface="Aptos"/>
              <a:cs typeface="Times New Roman"/>
            </a:rPr>
            <a:t>Why they matter</a:t>
          </a:r>
        </a:p>
      </dsp:txBody>
      <dsp:txXfrm rot="-5400000">
        <a:off x="1" y="3537932"/>
        <a:ext cx="1168274" cy="500689"/>
      </dsp:txXfrm>
    </dsp:sp>
    <dsp:sp modelId="{D7B87966-34CE-48F4-AEEE-BE355A7C9E56}">
      <dsp:nvSpPr>
        <dsp:cNvPr id="0" name=""/>
        <dsp:cNvSpPr/>
      </dsp:nvSpPr>
      <dsp:spPr>
        <a:xfrm rot="5400000">
          <a:off x="5472485" y="-1350414"/>
          <a:ext cx="1084826" cy="9693247"/>
        </a:xfrm>
        <a:prstGeom prst="round2SameRect">
          <a:avLst/>
        </a:prstGeom>
        <a:solidFill>
          <a:schemeClr val="lt1">
            <a:alpha val="90000"/>
            <a:hueOff val="0"/>
            <a:satOff val="0"/>
            <a:lumOff val="0"/>
            <a:alphaOff val="0"/>
          </a:schemeClr>
        </a:solidFill>
        <a:ln w="19050" cap="flat" cmpd="sng" algn="ctr">
          <a:solidFill>
            <a:schemeClr val="accent4">
              <a:hueOff val="6599937"/>
              <a:satOff val="-29202"/>
              <a:lumOff val="-490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rtl="0">
            <a:lnSpc>
              <a:spcPct val="90000"/>
            </a:lnSpc>
            <a:spcBef>
              <a:spcPct val="0"/>
            </a:spcBef>
            <a:spcAft>
              <a:spcPct val="15000"/>
            </a:spcAft>
            <a:buChar char="•"/>
          </a:pPr>
          <a:r>
            <a:rPr lang="en-US" sz="2100" kern="1200">
              <a:latin typeface="Aptos"/>
              <a:cs typeface="Times New Roman"/>
            </a:rPr>
            <a:t>Networks and devices everywhere rely on ITU's work. </a:t>
          </a:r>
        </a:p>
      </dsp:txBody>
      <dsp:txXfrm rot="-5400000">
        <a:off x="1168275" y="3006753"/>
        <a:ext cx="9640290" cy="9789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F7958-1907-4AD5-B8E7-DCF8B87F010A}">
      <dsp:nvSpPr>
        <dsp:cNvPr id="0" name=""/>
        <dsp:cNvSpPr/>
      </dsp:nvSpPr>
      <dsp:spPr>
        <a:xfrm>
          <a:off x="602" y="1335180"/>
          <a:ext cx="2593839" cy="3112607"/>
        </a:xfrm>
        <a:prstGeom prst="roundRect">
          <a:avLst>
            <a:gd name="adj" fmla="val 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9441" rIns="128905" bIns="0" numCol="1" spcCol="1270" anchor="t" anchorCtr="0">
          <a:noAutofit/>
        </a:bodyPr>
        <a:lstStyle/>
        <a:p>
          <a:pPr marL="0" lvl="0" indent="0" algn="r" defTabSz="1289050" rtl="0">
            <a:lnSpc>
              <a:spcPct val="90000"/>
            </a:lnSpc>
            <a:spcBef>
              <a:spcPct val="0"/>
            </a:spcBef>
            <a:spcAft>
              <a:spcPct val="35000"/>
            </a:spcAft>
            <a:buNone/>
          </a:pPr>
          <a:r>
            <a:rPr lang="en-US" sz="2900" kern="1200">
              <a:latin typeface="Aptos"/>
              <a:cs typeface="Times New Roman"/>
            </a:rPr>
            <a:t>Formation </a:t>
          </a:r>
        </a:p>
      </dsp:txBody>
      <dsp:txXfrm rot="16200000">
        <a:off x="-1016182" y="2351965"/>
        <a:ext cx="2552338" cy="518767"/>
      </dsp:txXfrm>
    </dsp:sp>
    <dsp:sp modelId="{8B698BD8-A536-4C31-B645-2BF71BB8EDE7}">
      <dsp:nvSpPr>
        <dsp:cNvPr id="0" name=""/>
        <dsp:cNvSpPr/>
      </dsp:nvSpPr>
      <dsp:spPr>
        <a:xfrm>
          <a:off x="519370" y="1335180"/>
          <a:ext cx="1932410" cy="3112607"/>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2009" rIns="0" bIns="0" numCol="1" spcCol="1270" anchor="t" anchorCtr="0">
          <a:noAutofit/>
        </a:bodyPr>
        <a:lstStyle/>
        <a:p>
          <a:pPr marL="0" lvl="0" indent="0" algn="l" defTabSz="933450" rtl="0">
            <a:lnSpc>
              <a:spcPct val="90000"/>
            </a:lnSpc>
            <a:spcBef>
              <a:spcPct val="0"/>
            </a:spcBef>
            <a:spcAft>
              <a:spcPct val="35000"/>
            </a:spcAft>
            <a:buNone/>
          </a:pPr>
          <a:r>
            <a:rPr lang="en-US" sz="2100" kern="1200">
              <a:latin typeface="Aptos"/>
              <a:cs typeface="Times New Roman"/>
            </a:rPr>
            <a:t>The ITU was established in </a:t>
          </a:r>
          <a:r>
            <a:rPr lang="en-US" sz="2100" b="1" kern="1200">
              <a:latin typeface="Aptos"/>
              <a:cs typeface="Times New Roman"/>
            </a:rPr>
            <a:t>1865 </a:t>
          </a:r>
          <a:r>
            <a:rPr lang="en-US" sz="2100" kern="1200">
              <a:latin typeface="Aptos"/>
              <a:cs typeface="Times New Roman"/>
            </a:rPr>
            <a:t>by the name of International Telegraph Union.</a:t>
          </a:r>
        </a:p>
        <a:p>
          <a:pPr marL="0" lvl="0" indent="0" algn="l" defTabSz="933450" rtl="0">
            <a:lnSpc>
              <a:spcPct val="90000"/>
            </a:lnSpc>
            <a:spcBef>
              <a:spcPct val="0"/>
            </a:spcBef>
            <a:spcAft>
              <a:spcPct val="35000"/>
            </a:spcAft>
            <a:buNone/>
          </a:pPr>
          <a:r>
            <a:rPr lang="en-US" sz="2100" kern="1200">
              <a:latin typeface="Aptos"/>
              <a:cs typeface="Times New Roman"/>
            </a:rPr>
            <a:t>In </a:t>
          </a:r>
          <a:r>
            <a:rPr lang="en-US" sz="2100" b="1" kern="1200">
              <a:latin typeface="Aptos"/>
              <a:cs typeface="Times New Roman"/>
            </a:rPr>
            <a:t>1934</a:t>
          </a:r>
          <a:r>
            <a:rPr lang="en-US" sz="2100" kern="1200">
              <a:latin typeface="Aptos"/>
              <a:cs typeface="Times New Roman"/>
            </a:rPr>
            <a:t>, it adopted its current name.</a:t>
          </a:r>
        </a:p>
      </dsp:txBody>
      <dsp:txXfrm>
        <a:off x="519370" y="1335180"/>
        <a:ext cx="1932410" cy="3112607"/>
      </dsp:txXfrm>
    </dsp:sp>
    <dsp:sp modelId="{40F58A8B-0EF6-4633-94AF-41BB4BB7F1C4}">
      <dsp:nvSpPr>
        <dsp:cNvPr id="0" name=""/>
        <dsp:cNvSpPr/>
      </dsp:nvSpPr>
      <dsp:spPr>
        <a:xfrm>
          <a:off x="2685226" y="1335180"/>
          <a:ext cx="2593839" cy="3112607"/>
        </a:xfrm>
        <a:prstGeom prst="roundRect">
          <a:avLst>
            <a:gd name="adj" fmla="val 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9441" rIns="128905" bIns="0" numCol="1" spcCol="1270" anchor="t" anchorCtr="0">
          <a:noAutofit/>
        </a:bodyPr>
        <a:lstStyle/>
        <a:p>
          <a:pPr marL="0" lvl="0" indent="0" algn="r" defTabSz="1289050" rtl="0">
            <a:lnSpc>
              <a:spcPct val="90000"/>
            </a:lnSpc>
            <a:spcBef>
              <a:spcPct val="0"/>
            </a:spcBef>
            <a:spcAft>
              <a:spcPct val="35000"/>
            </a:spcAft>
            <a:buNone/>
          </a:pPr>
          <a:r>
            <a:rPr lang="en-US" sz="2900" kern="1200">
              <a:latin typeface="Aptos"/>
              <a:cs typeface="Times New Roman"/>
            </a:rPr>
            <a:t>Headquarters</a:t>
          </a:r>
        </a:p>
      </dsp:txBody>
      <dsp:txXfrm rot="16200000">
        <a:off x="1668441" y="2351965"/>
        <a:ext cx="2552338" cy="518767"/>
      </dsp:txXfrm>
    </dsp:sp>
    <dsp:sp modelId="{64C85AB7-FDD6-43E2-9E26-15ECD26BAD52}">
      <dsp:nvSpPr>
        <dsp:cNvPr id="0" name=""/>
        <dsp:cNvSpPr/>
      </dsp:nvSpPr>
      <dsp:spPr>
        <a:xfrm rot="5400000">
          <a:off x="2469693" y="3806508"/>
          <a:ext cx="457005" cy="389075"/>
        </a:xfrm>
        <a:prstGeom prst="flowChartExtra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547778-907C-4FDE-BD9F-8E1E2C0D7086}">
      <dsp:nvSpPr>
        <dsp:cNvPr id="0" name=""/>
        <dsp:cNvSpPr/>
      </dsp:nvSpPr>
      <dsp:spPr>
        <a:xfrm>
          <a:off x="3203994" y="1335180"/>
          <a:ext cx="1932410" cy="3112607"/>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2009" rIns="0" bIns="0" numCol="1" spcCol="1270" anchor="t" anchorCtr="0">
          <a:noAutofit/>
        </a:bodyPr>
        <a:lstStyle/>
        <a:p>
          <a:pPr marL="0" lvl="0" indent="0" algn="l" defTabSz="933450" rtl="0">
            <a:lnSpc>
              <a:spcPct val="90000"/>
            </a:lnSpc>
            <a:spcBef>
              <a:spcPct val="0"/>
            </a:spcBef>
            <a:spcAft>
              <a:spcPct val="35000"/>
            </a:spcAft>
            <a:buNone/>
          </a:pPr>
          <a:r>
            <a:rPr lang="en-US" sz="2100" kern="1200">
              <a:latin typeface="Aptos"/>
              <a:cs typeface="Times New Roman"/>
            </a:rPr>
            <a:t>The headquarters of the ITU is situated in </a:t>
          </a:r>
          <a:r>
            <a:rPr lang="en-US" sz="2100" b="1" kern="1200">
              <a:latin typeface="Aptos"/>
              <a:cs typeface="Times New Roman"/>
            </a:rPr>
            <a:t>Geneva, Switzerland.</a:t>
          </a:r>
        </a:p>
      </dsp:txBody>
      <dsp:txXfrm>
        <a:off x="3203994" y="1335180"/>
        <a:ext cx="1932410" cy="3112607"/>
      </dsp:txXfrm>
    </dsp:sp>
    <dsp:sp modelId="{0EE7E545-24A7-444B-94CF-388EE9063AE6}">
      <dsp:nvSpPr>
        <dsp:cNvPr id="0" name=""/>
        <dsp:cNvSpPr/>
      </dsp:nvSpPr>
      <dsp:spPr>
        <a:xfrm>
          <a:off x="5369850" y="1335180"/>
          <a:ext cx="2593839" cy="3112607"/>
        </a:xfrm>
        <a:prstGeom prst="roundRect">
          <a:avLst>
            <a:gd name="adj" fmla="val 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9441" rIns="128905" bIns="0" numCol="1" spcCol="1270" anchor="t" anchorCtr="0">
          <a:noAutofit/>
        </a:bodyPr>
        <a:lstStyle/>
        <a:p>
          <a:pPr marL="0" lvl="0" indent="0" algn="r" defTabSz="1289050">
            <a:lnSpc>
              <a:spcPct val="90000"/>
            </a:lnSpc>
            <a:spcBef>
              <a:spcPct val="0"/>
            </a:spcBef>
            <a:spcAft>
              <a:spcPct val="35000"/>
            </a:spcAft>
            <a:buNone/>
          </a:pPr>
          <a:r>
            <a:rPr lang="en-US" sz="2900" b="1" kern="1200">
              <a:latin typeface="Aptos"/>
              <a:cs typeface="Times New Roman"/>
            </a:rPr>
            <a:t>Members</a:t>
          </a:r>
        </a:p>
      </dsp:txBody>
      <dsp:txXfrm rot="16200000">
        <a:off x="4353065" y="2351965"/>
        <a:ext cx="2552338" cy="518767"/>
      </dsp:txXfrm>
    </dsp:sp>
    <dsp:sp modelId="{471D6695-F12F-43EB-B34E-C64D181D109F}">
      <dsp:nvSpPr>
        <dsp:cNvPr id="0" name=""/>
        <dsp:cNvSpPr/>
      </dsp:nvSpPr>
      <dsp:spPr>
        <a:xfrm rot="5400000">
          <a:off x="5154317" y="3806508"/>
          <a:ext cx="457005" cy="389075"/>
        </a:xfrm>
        <a:prstGeom prst="flowChartExtra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B46449-8D6E-48DD-804C-DD8BFD143F99}">
      <dsp:nvSpPr>
        <dsp:cNvPr id="0" name=""/>
        <dsp:cNvSpPr/>
      </dsp:nvSpPr>
      <dsp:spPr>
        <a:xfrm>
          <a:off x="5888618" y="1335180"/>
          <a:ext cx="1932410" cy="3112607"/>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2009" rIns="0" bIns="0" numCol="1" spcCol="1270" anchor="t" anchorCtr="0">
          <a:noAutofit/>
        </a:bodyPr>
        <a:lstStyle/>
        <a:p>
          <a:pPr marL="0" lvl="0" indent="0" algn="l" defTabSz="933450" rtl="0">
            <a:lnSpc>
              <a:spcPct val="90000"/>
            </a:lnSpc>
            <a:spcBef>
              <a:spcPct val="0"/>
            </a:spcBef>
            <a:spcAft>
              <a:spcPct val="35000"/>
            </a:spcAft>
            <a:buNone/>
          </a:pPr>
          <a:r>
            <a:rPr lang="en-US" sz="2100" b="1" kern="1200">
              <a:latin typeface="Aptos"/>
              <a:cs typeface="Times New Roman"/>
            </a:rPr>
            <a:t>The ITU has 194 member states, including all the member states of the United Nations.</a:t>
          </a:r>
        </a:p>
      </dsp:txBody>
      <dsp:txXfrm>
        <a:off x="5888618" y="1335180"/>
        <a:ext cx="1932410" cy="31126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A1A2A-9F67-422F-B9B3-A918DDA9EFDE}">
      <dsp:nvSpPr>
        <dsp:cNvPr id="0" name=""/>
        <dsp:cNvSpPr/>
      </dsp:nvSpPr>
      <dsp:spPr>
        <a:xfrm>
          <a:off x="7021283" y="2741624"/>
          <a:ext cx="339573" cy="1041357"/>
        </a:xfrm>
        <a:custGeom>
          <a:avLst/>
          <a:gdLst/>
          <a:ahLst/>
          <a:cxnLst/>
          <a:rect l="0" t="0" r="0" b="0"/>
          <a:pathLst>
            <a:path>
              <a:moveTo>
                <a:pt x="0" y="0"/>
              </a:moveTo>
              <a:lnTo>
                <a:pt x="0" y="1041357"/>
              </a:lnTo>
              <a:lnTo>
                <a:pt x="339573" y="1041357"/>
              </a:lnTo>
            </a:path>
          </a:pathLst>
        </a:custGeom>
        <a:noFill/>
        <a:ln w="1905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1664E2-269B-42AE-9D97-BAAC607640D3}">
      <dsp:nvSpPr>
        <dsp:cNvPr id="0" name=""/>
        <dsp:cNvSpPr/>
      </dsp:nvSpPr>
      <dsp:spPr>
        <a:xfrm>
          <a:off x="5187588" y="1134311"/>
          <a:ext cx="2739222" cy="475402"/>
        </a:xfrm>
        <a:custGeom>
          <a:avLst/>
          <a:gdLst/>
          <a:ahLst/>
          <a:cxnLst/>
          <a:rect l="0" t="0" r="0" b="0"/>
          <a:pathLst>
            <a:path>
              <a:moveTo>
                <a:pt x="0" y="0"/>
              </a:moveTo>
              <a:lnTo>
                <a:pt x="0" y="237701"/>
              </a:lnTo>
              <a:lnTo>
                <a:pt x="2739222" y="237701"/>
              </a:lnTo>
              <a:lnTo>
                <a:pt x="2739222" y="475402"/>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30041F-2AB6-4373-92C1-C3E513F4C5B5}">
      <dsp:nvSpPr>
        <dsp:cNvPr id="0" name=""/>
        <dsp:cNvSpPr/>
      </dsp:nvSpPr>
      <dsp:spPr>
        <a:xfrm>
          <a:off x="4282060" y="2741624"/>
          <a:ext cx="339573" cy="1041357"/>
        </a:xfrm>
        <a:custGeom>
          <a:avLst/>
          <a:gdLst/>
          <a:ahLst/>
          <a:cxnLst/>
          <a:rect l="0" t="0" r="0" b="0"/>
          <a:pathLst>
            <a:path>
              <a:moveTo>
                <a:pt x="0" y="0"/>
              </a:moveTo>
              <a:lnTo>
                <a:pt x="0" y="1041357"/>
              </a:lnTo>
              <a:lnTo>
                <a:pt x="339573" y="1041357"/>
              </a:lnTo>
            </a:path>
          </a:pathLst>
        </a:custGeom>
        <a:noFill/>
        <a:ln w="1905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B57C0A-3111-4DAB-BD7E-323F76343E87}">
      <dsp:nvSpPr>
        <dsp:cNvPr id="0" name=""/>
        <dsp:cNvSpPr/>
      </dsp:nvSpPr>
      <dsp:spPr>
        <a:xfrm>
          <a:off x="5141868" y="1134311"/>
          <a:ext cx="91440" cy="475402"/>
        </a:xfrm>
        <a:custGeom>
          <a:avLst/>
          <a:gdLst/>
          <a:ahLst/>
          <a:cxnLst/>
          <a:rect l="0" t="0" r="0" b="0"/>
          <a:pathLst>
            <a:path>
              <a:moveTo>
                <a:pt x="45720" y="0"/>
              </a:moveTo>
              <a:lnTo>
                <a:pt x="45720" y="475402"/>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07C805-D357-447C-9923-0C5988643A83}">
      <dsp:nvSpPr>
        <dsp:cNvPr id="0" name=""/>
        <dsp:cNvSpPr/>
      </dsp:nvSpPr>
      <dsp:spPr>
        <a:xfrm>
          <a:off x="1542837" y="2741624"/>
          <a:ext cx="339573" cy="1041357"/>
        </a:xfrm>
        <a:custGeom>
          <a:avLst/>
          <a:gdLst/>
          <a:ahLst/>
          <a:cxnLst/>
          <a:rect l="0" t="0" r="0" b="0"/>
          <a:pathLst>
            <a:path>
              <a:moveTo>
                <a:pt x="0" y="0"/>
              </a:moveTo>
              <a:lnTo>
                <a:pt x="0" y="1041357"/>
              </a:lnTo>
              <a:lnTo>
                <a:pt x="339573" y="1041357"/>
              </a:lnTo>
            </a:path>
          </a:pathLst>
        </a:custGeom>
        <a:noFill/>
        <a:ln w="1905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FAB437-6D4B-465B-B566-D5476F30E6C9}">
      <dsp:nvSpPr>
        <dsp:cNvPr id="0" name=""/>
        <dsp:cNvSpPr/>
      </dsp:nvSpPr>
      <dsp:spPr>
        <a:xfrm>
          <a:off x="2448365" y="1134311"/>
          <a:ext cx="2739222" cy="475402"/>
        </a:xfrm>
        <a:custGeom>
          <a:avLst/>
          <a:gdLst/>
          <a:ahLst/>
          <a:cxnLst/>
          <a:rect l="0" t="0" r="0" b="0"/>
          <a:pathLst>
            <a:path>
              <a:moveTo>
                <a:pt x="2739222" y="0"/>
              </a:moveTo>
              <a:lnTo>
                <a:pt x="2739222" y="237701"/>
              </a:lnTo>
              <a:lnTo>
                <a:pt x="0" y="237701"/>
              </a:lnTo>
              <a:lnTo>
                <a:pt x="0" y="475402"/>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D2F02D-FF39-4761-94CA-BDE79F670C49}">
      <dsp:nvSpPr>
        <dsp:cNvPr id="0" name=""/>
        <dsp:cNvSpPr/>
      </dsp:nvSpPr>
      <dsp:spPr>
        <a:xfrm>
          <a:off x="4055678" y="2401"/>
          <a:ext cx="2263820" cy="113191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ptos"/>
              <a:cs typeface="Times New Roman"/>
            </a:rPr>
            <a:t>ITU</a:t>
          </a:r>
        </a:p>
      </dsp:txBody>
      <dsp:txXfrm>
        <a:off x="4055678" y="2401"/>
        <a:ext cx="2263820" cy="1131910"/>
      </dsp:txXfrm>
    </dsp:sp>
    <dsp:sp modelId="{32D1565F-5973-40CF-81A8-9EB37D62A446}">
      <dsp:nvSpPr>
        <dsp:cNvPr id="0" name=""/>
        <dsp:cNvSpPr/>
      </dsp:nvSpPr>
      <dsp:spPr>
        <a:xfrm>
          <a:off x="1316455" y="1609713"/>
          <a:ext cx="2263820" cy="1131910"/>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b="1" kern="1200">
              <a:latin typeface="Aptos"/>
              <a:cs typeface="Times New Roman"/>
            </a:rPr>
            <a:t>ITU-R</a:t>
          </a:r>
        </a:p>
      </dsp:txBody>
      <dsp:txXfrm>
        <a:off x="1316455" y="1609713"/>
        <a:ext cx="2263820" cy="1131910"/>
      </dsp:txXfrm>
    </dsp:sp>
    <dsp:sp modelId="{896B1CB2-9678-4F62-8CB1-19EFBAF9BE42}">
      <dsp:nvSpPr>
        <dsp:cNvPr id="0" name=""/>
        <dsp:cNvSpPr/>
      </dsp:nvSpPr>
      <dsp:spPr>
        <a:xfrm>
          <a:off x="1882410" y="3217026"/>
          <a:ext cx="2263820" cy="1131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Aptos"/>
              <a:cs typeface="Times New Roman"/>
            </a:rPr>
            <a:t>Radio Communication </a:t>
          </a:r>
        </a:p>
      </dsp:txBody>
      <dsp:txXfrm>
        <a:off x="1882410" y="3217026"/>
        <a:ext cx="2263820" cy="1131910"/>
      </dsp:txXfrm>
    </dsp:sp>
    <dsp:sp modelId="{FE3C34B4-0D03-4A68-ACE2-7DCF8518738A}">
      <dsp:nvSpPr>
        <dsp:cNvPr id="0" name=""/>
        <dsp:cNvSpPr/>
      </dsp:nvSpPr>
      <dsp:spPr>
        <a:xfrm>
          <a:off x="4055678" y="1609713"/>
          <a:ext cx="2263820" cy="1131910"/>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ptos"/>
              <a:cs typeface="Times New Roman"/>
            </a:rPr>
            <a:t>ITU-T</a:t>
          </a:r>
        </a:p>
      </dsp:txBody>
      <dsp:txXfrm>
        <a:off x="4055678" y="1609713"/>
        <a:ext cx="2263820" cy="1131910"/>
      </dsp:txXfrm>
    </dsp:sp>
    <dsp:sp modelId="{7C5BA960-92D5-4AD1-93E8-015BEAE139E8}">
      <dsp:nvSpPr>
        <dsp:cNvPr id="0" name=""/>
        <dsp:cNvSpPr/>
      </dsp:nvSpPr>
      <dsp:spPr>
        <a:xfrm>
          <a:off x="4621633" y="3217026"/>
          <a:ext cx="2263820" cy="1131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Aptos"/>
              <a:cs typeface="Times New Roman"/>
            </a:rPr>
            <a:t>Telecommunication Standardization</a:t>
          </a:r>
        </a:p>
      </dsp:txBody>
      <dsp:txXfrm>
        <a:off x="4621633" y="3217026"/>
        <a:ext cx="2263820" cy="1131910"/>
      </dsp:txXfrm>
    </dsp:sp>
    <dsp:sp modelId="{3F1F2C69-84F9-4CB8-9127-951648823D2F}">
      <dsp:nvSpPr>
        <dsp:cNvPr id="0" name=""/>
        <dsp:cNvSpPr/>
      </dsp:nvSpPr>
      <dsp:spPr>
        <a:xfrm>
          <a:off x="6794901" y="1609713"/>
          <a:ext cx="2263820" cy="1131910"/>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b="1" kern="1200">
              <a:latin typeface="Aptos"/>
              <a:cs typeface="Times New Roman"/>
            </a:rPr>
            <a:t>ITU-D</a:t>
          </a:r>
        </a:p>
      </dsp:txBody>
      <dsp:txXfrm>
        <a:off x="6794901" y="1609713"/>
        <a:ext cx="2263820" cy="1131910"/>
      </dsp:txXfrm>
    </dsp:sp>
    <dsp:sp modelId="{454268A6-C1E7-49D7-96FC-D0FC0C3DA0D5}">
      <dsp:nvSpPr>
        <dsp:cNvPr id="0" name=""/>
        <dsp:cNvSpPr/>
      </dsp:nvSpPr>
      <dsp:spPr>
        <a:xfrm>
          <a:off x="7360856" y="3217026"/>
          <a:ext cx="2263820" cy="1131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Aptos"/>
              <a:cs typeface="Times New Roman"/>
            </a:rPr>
            <a:t>Telecommunication Developments</a:t>
          </a:r>
        </a:p>
      </dsp:txBody>
      <dsp:txXfrm>
        <a:off x="7360856" y="3217026"/>
        <a:ext cx="2263820" cy="11319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7C75A-113A-4B62-9015-7024C386458E}">
      <dsp:nvSpPr>
        <dsp:cNvPr id="0" name=""/>
        <dsp:cNvSpPr/>
      </dsp:nvSpPr>
      <dsp:spPr>
        <a:xfrm>
          <a:off x="8452243" y="3458760"/>
          <a:ext cx="1916690" cy="456085"/>
        </a:xfrm>
        <a:custGeom>
          <a:avLst/>
          <a:gdLst/>
          <a:ahLst/>
          <a:cxnLst/>
          <a:rect l="0" t="0" r="0" b="0"/>
          <a:pathLst>
            <a:path>
              <a:moveTo>
                <a:pt x="0" y="0"/>
              </a:moveTo>
              <a:lnTo>
                <a:pt x="0" y="310808"/>
              </a:lnTo>
              <a:lnTo>
                <a:pt x="1916690" y="310808"/>
              </a:lnTo>
              <a:lnTo>
                <a:pt x="1916690" y="456085"/>
              </a:lnTo>
            </a:path>
          </a:pathLst>
        </a:custGeom>
        <a:noFill/>
        <a:ln w="1905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BAEC51-C672-4AE4-B524-F072F2D0D8CB}">
      <dsp:nvSpPr>
        <dsp:cNvPr id="0" name=""/>
        <dsp:cNvSpPr/>
      </dsp:nvSpPr>
      <dsp:spPr>
        <a:xfrm>
          <a:off x="8406523" y="3458760"/>
          <a:ext cx="91440" cy="456085"/>
        </a:xfrm>
        <a:custGeom>
          <a:avLst/>
          <a:gdLst/>
          <a:ahLst/>
          <a:cxnLst/>
          <a:rect l="0" t="0" r="0" b="0"/>
          <a:pathLst>
            <a:path>
              <a:moveTo>
                <a:pt x="45720" y="0"/>
              </a:moveTo>
              <a:lnTo>
                <a:pt x="45720" y="456085"/>
              </a:lnTo>
            </a:path>
          </a:pathLst>
        </a:custGeom>
        <a:noFill/>
        <a:ln w="1905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6D4C19-FC8A-48A5-91C4-7156ECA4B0CB}">
      <dsp:nvSpPr>
        <dsp:cNvPr id="0" name=""/>
        <dsp:cNvSpPr/>
      </dsp:nvSpPr>
      <dsp:spPr>
        <a:xfrm>
          <a:off x="6535553" y="3458760"/>
          <a:ext cx="1916690" cy="456085"/>
        </a:xfrm>
        <a:custGeom>
          <a:avLst/>
          <a:gdLst/>
          <a:ahLst/>
          <a:cxnLst/>
          <a:rect l="0" t="0" r="0" b="0"/>
          <a:pathLst>
            <a:path>
              <a:moveTo>
                <a:pt x="1916690" y="0"/>
              </a:moveTo>
              <a:lnTo>
                <a:pt x="1916690" y="310808"/>
              </a:lnTo>
              <a:lnTo>
                <a:pt x="0" y="310808"/>
              </a:lnTo>
              <a:lnTo>
                <a:pt x="0" y="456085"/>
              </a:lnTo>
            </a:path>
          </a:pathLst>
        </a:custGeom>
        <a:noFill/>
        <a:ln w="1905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E25B08-CD19-4A8B-BF99-20F032297913}">
      <dsp:nvSpPr>
        <dsp:cNvPr id="0" name=""/>
        <dsp:cNvSpPr/>
      </dsp:nvSpPr>
      <dsp:spPr>
        <a:xfrm>
          <a:off x="5577208" y="2006867"/>
          <a:ext cx="2875035" cy="456085"/>
        </a:xfrm>
        <a:custGeom>
          <a:avLst/>
          <a:gdLst/>
          <a:ahLst/>
          <a:cxnLst/>
          <a:rect l="0" t="0" r="0" b="0"/>
          <a:pathLst>
            <a:path>
              <a:moveTo>
                <a:pt x="0" y="0"/>
              </a:moveTo>
              <a:lnTo>
                <a:pt x="0" y="310808"/>
              </a:lnTo>
              <a:lnTo>
                <a:pt x="2875035" y="310808"/>
              </a:lnTo>
              <a:lnTo>
                <a:pt x="2875035" y="456085"/>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ED7CFC-F855-4EEB-B78E-C7EABDF5181B}">
      <dsp:nvSpPr>
        <dsp:cNvPr id="0" name=""/>
        <dsp:cNvSpPr/>
      </dsp:nvSpPr>
      <dsp:spPr>
        <a:xfrm>
          <a:off x="2702173" y="3458760"/>
          <a:ext cx="1916690" cy="456085"/>
        </a:xfrm>
        <a:custGeom>
          <a:avLst/>
          <a:gdLst/>
          <a:ahLst/>
          <a:cxnLst/>
          <a:rect l="0" t="0" r="0" b="0"/>
          <a:pathLst>
            <a:path>
              <a:moveTo>
                <a:pt x="0" y="0"/>
              </a:moveTo>
              <a:lnTo>
                <a:pt x="0" y="310808"/>
              </a:lnTo>
              <a:lnTo>
                <a:pt x="1916690" y="310808"/>
              </a:lnTo>
              <a:lnTo>
                <a:pt x="1916690" y="456085"/>
              </a:lnTo>
            </a:path>
          </a:pathLst>
        </a:custGeom>
        <a:noFill/>
        <a:ln w="1905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228DA-7655-4D6D-AD2A-2F0B3594895E}">
      <dsp:nvSpPr>
        <dsp:cNvPr id="0" name=""/>
        <dsp:cNvSpPr/>
      </dsp:nvSpPr>
      <dsp:spPr>
        <a:xfrm>
          <a:off x="2656453" y="3458760"/>
          <a:ext cx="91440" cy="456085"/>
        </a:xfrm>
        <a:custGeom>
          <a:avLst/>
          <a:gdLst/>
          <a:ahLst/>
          <a:cxnLst/>
          <a:rect l="0" t="0" r="0" b="0"/>
          <a:pathLst>
            <a:path>
              <a:moveTo>
                <a:pt x="45720" y="0"/>
              </a:moveTo>
              <a:lnTo>
                <a:pt x="45720" y="456085"/>
              </a:lnTo>
            </a:path>
          </a:pathLst>
        </a:custGeom>
        <a:noFill/>
        <a:ln w="1905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6E6F89-22F2-46BB-8043-7AD283339F68}">
      <dsp:nvSpPr>
        <dsp:cNvPr id="0" name=""/>
        <dsp:cNvSpPr/>
      </dsp:nvSpPr>
      <dsp:spPr>
        <a:xfrm>
          <a:off x="785483" y="3458760"/>
          <a:ext cx="1916690" cy="456085"/>
        </a:xfrm>
        <a:custGeom>
          <a:avLst/>
          <a:gdLst/>
          <a:ahLst/>
          <a:cxnLst/>
          <a:rect l="0" t="0" r="0" b="0"/>
          <a:pathLst>
            <a:path>
              <a:moveTo>
                <a:pt x="1916690" y="0"/>
              </a:moveTo>
              <a:lnTo>
                <a:pt x="1916690" y="310808"/>
              </a:lnTo>
              <a:lnTo>
                <a:pt x="0" y="310808"/>
              </a:lnTo>
              <a:lnTo>
                <a:pt x="0" y="456085"/>
              </a:lnTo>
            </a:path>
          </a:pathLst>
        </a:custGeom>
        <a:noFill/>
        <a:ln w="1905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B8B7D7-E45E-4E11-8AB4-E54E3C1B58FE}">
      <dsp:nvSpPr>
        <dsp:cNvPr id="0" name=""/>
        <dsp:cNvSpPr/>
      </dsp:nvSpPr>
      <dsp:spPr>
        <a:xfrm>
          <a:off x="2702173" y="2006867"/>
          <a:ext cx="2875035" cy="456085"/>
        </a:xfrm>
        <a:custGeom>
          <a:avLst/>
          <a:gdLst/>
          <a:ahLst/>
          <a:cxnLst/>
          <a:rect l="0" t="0" r="0" b="0"/>
          <a:pathLst>
            <a:path>
              <a:moveTo>
                <a:pt x="2875035" y="0"/>
              </a:moveTo>
              <a:lnTo>
                <a:pt x="2875035" y="310808"/>
              </a:lnTo>
              <a:lnTo>
                <a:pt x="0" y="310808"/>
              </a:lnTo>
              <a:lnTo>
                <a:pt x="0" y="456085"/>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ACA28B-7C47-406E-A691-A9843AAFCB7B}">
      <dsp:nvSpPr>
        <dsp:cNvPr id="0" name=""/>
        <dsp:cNvSpPr/>
      </dsp:nvSpPr>
      <dsp:spPr>
        <a:xfrm>
          <a:off x="4793108" y="1011059"/>
          <a:ext cx="1568201" cy="995807"/>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4D89A1-86CC-4235-A7F4-EED9AF888236}">
      <dsp:nvSpPr>
        <dsp:cNvPr id="0" name=""/>
        <dsp:cNvSpPr/>
      </dsp:nvSpPr>
      <dsp:spPr>
        <a:xfrm>
          <a:off x="4967352" y="1176592"/>
          <a:ext cx="1568201" cy="995807"/>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Times New Roman"/>
              <a:cs typeface="Times New Roman"/>
            </a:rPr>
            <a:t>ITU-R</a:t>
          </a:r>
        </a:p>
      </dsp:txBody>
      <dsp:txXfrm>
        <a:off x="4996518" y="1205758"/>
        <a:ext cx="1509869" cy="937475"/>
      </dsp:txXfrm>
    </dsp:sp>
    <dsp:sp modelId="{0CA98A11-C979-4F60-8DD5-0932A6CD6934}">
      <dsp:nvSpPr>
        <dsp:cNvPr id="0" name=""/>
        <dsp:cNvSpPr/>
      </dsp:nvSpPr>
      <dsp:spPr>
        <a:xfrm>
          <a:off x="1918073" y="2462952"/>
          <a:ext cx="1568201" cy="995807"/>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98444C-75B5-4807-9A7E-A11DE2FE30AF}">
      <dsp:nvSpPr>
        <dsp:cNvPr id="0" name=""/>
        <dsp:cNvSpPr/>
      </dsp:nvSpPr>
      <dsp:spPr>
        <a:xfrm>
          <a:off x="2092317" y="2628484"/>
          <a:ext cx="1568201" cy="995807"/>
        </a:xfrm>
        <a:prstGeom prst="roundRect">
          <a:avLst>
            <a:gd name="adj" fmla="val 10000"/>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a:ea typeface="Calibri"/>
              <a:cs typeface="Calibri"/>
            </a:rPr>
            <a:t>National Organization</a:t>
          </a:r>
        </a:p>
      </dsp:txBody>
      <dsp:txXfrm>
        <a:off x="2121483" y="2657650"/>
        <a:ext cx="1509869" cy="937475"/>
      </dsp:txXfrm>
    </dsp:sp>
    <dsp:sp modelId="{A5AC1A4B-ADC5-42B9-A2C9-B6C24DABD83B}">
      <dsp:nvSpPr>
        <dsp:cNvPr id="0" name=""/>
        <dsp:cNvSpPr/>
      </dsp:nvSpPr>
      <dsp:spPr>
        <a:xfrm>
          <a:off x="1382" y="3914845"/>
          <a:ext cx="1568201" cy="99580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33FAA5-C0A6-418D-B7C3-F9676ABA33AB}">
      <dsp:nvSpPr>
        <dsp:cNvPr id="0" name=""/>
        <dsp:cNvSpPr/>
      </dsp:nvSpPr>
      <dsp:spPr>
        <a:xfrm>
          <a:off x="175627" y="4080377"/>
          <a:ext cx="1568201" cy="99580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Times New Roman"/>
              <a:cs typeface="Times New Roman"/>
            </a:rPr>
            <a:t>USA: </a:t>
          </a:r>
          <a:r>
            <a:rPr lang="en-US" sz="1200" b="0" u="none" kern="1200">
              <a:latin typeface="Times New Roman"/>
              <a:cs typeface="Times New Roman"/>
            </a:rPr>
            <a:t>Federal Communications Commission (FCC)</a:t>
          </a:r>
          <a:r>
            <a:rPr lang="en-US" sz="1200" kern="1200">
              <a:latin typeface="Times New Roman"/>
              <a:cs typeface="Times New Roman"/>
            </a:rPr>
            <a:t> </a:t>
          </a:r>
          <a:endParaRPr lang="en-US" sz="1200" kern="1200">
            <a:latin typeface="Aptos Display" panose="020F0302020204030204"/>
            <a:cs typeface="Times New Roman"/>
          </a:endParaRPr>
        </a:p>
      </dsp:txBody>
      <dsp:txXfrm>
        <a:off x="204793" y="4109543"/>
        <a:ext cx="1509869" cy="937475"/>
      </dsp:txXfrm>
    </dsp:sp>
    <dsp:sp modelId="{B740204C-79B2-46B3-BCC1-4993548610CB}">
      <dsp:nvSpPr>
        <dsp:cNvPr id="0" name=""/>
        <dsp:cNvSpPr/>
      </dsp:nvSpPr>
      <dsp:spPr>
        <a:xfrm>
          <a:off x="1918073" y="3914845"/>
          <a:ext cx="1568201" cy="99580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B04A77-750D-40E5-B9CA-3F90344E107A}">
      <dsp:nvSpPr>
        <dsp:cNvPr id="0" name=""/>
        <dsp:cNvSpPr/>
      </dsp:nvSpPr>
      <dsp:spPr>
        <a:xfrm>
          <a:off x="2092317" y="4080377"/>
          <a:ext cx="1568201" cy="99580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a:cs typeface="Times New Roman"/>
            </a:rPr>
            <a:t>UK: </a:t>
          </a:r>
          <a:r>
            <a:rPr lang="en-US" sz="1200" b="0" kern="1200">
              <a:latin typeface="Times New Roman"/>
              <a:cs typeface="Times New Roman"/>
            </a:rPr>
            <a:t>Office of Communications (Ofcom)</a:t>
          </a:r>
          <a:endParaRPr lang="en-US" sz="1200" b="0" kern="1200"/>
        </a:p>
      </dsp:txBody>
      <dsp:txXfrm>
        <a:off x="2121483" y="4109543"/>
        <a:ext cx="1509869" cy="937475"/>
      </dsp:txXfrm>
    </dsp:sp>
    <dsp:sp modelId="{8141202D-2A6C-465B-9505-CA6B34BFC914}">
      <dsp:nvSpPr>
        <dsp:cNvPr id="0" name=""/>
        <dsp:cNvSpPr/>
      </dsp:nvSpPr>
      <dsp:spPr>
        <a:xfrm>
          <a:off x="3834763" y="3914845"/>
          <a:ext cx="1568201" cy="99580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549B3B-17FD-4637-8646-2F6A73595EC6}">
      <dsp:nvSpPr>
        <dsp:cNvPr id="0" name=""/>
        <dsp:cNvSpPr/>
      </dsp:nvSpPr>
      <dsp:spPr>
        <a:xfrm>
          <a:off x="4009007" y="4080377"/>
          <a:ext cx="1568201" cy="99580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a:latin typeface="Times New Roman"/>
              <a:cs typeface="Times New Roman"/>
            </a:rPr>
            <a:t>India: </a:t>
          </a:r>
          <a:r>
            <a:rPr lang="en-US" sz="1200" kern="1200">
              <a:latin typeface="Times New Roman"/>
              <a:cs typeface="Times New Roman"/>
            </a:rPr>
            <a:t>Telecom Regulatory Authority of India (TRAI)</a:t>
          </a:r>
        </a:p>
      </dsp:txBody>
      <dsp:txXfrm>
        <a:off x="4038173" y="4109543"/>
        <a:ext cx="1509869" cy="937475"/>
      </dsp:txXfrm>
    </dsp:sp>
    <dsp:sp modelId="{7F084232-AA0C-4BC4-969D-71E255748297}">
      <dsp:nvSpPr>
        <dsp:cNvPr id="0" name=""/>
        <dsp:cNvSpPr/>
      </dsp:nvSpPr>
      <dsp:spPr>
        <a:xfrm>
          <a:off x="7668143" y="2462952"/>
          <a:ext cx="1568201" cy="995807"/>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AD0F28-5923-486E-827A-6F73F0B75D7E}">
      <dsp:nvSpPr>
        <dsp:cNvPr id="0" name=""/>
        <dsp:cNvSpPr/>
      </dsp:nvSpPr>
      <dsp:spPr>
        <a:xfrm>
          <a:off x="7842387" y="2628484"/>
          <a:ext cx="1568201" cy="995807"/>
        </a:xfrm>
        <a:prstGeom prst="roundRect">
          <a:avLst>
            <a:gd name="adj" fmla="val 10000"/>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kern="1200" err="1">
              <a:latin typeface="Calibri"/>
              <a:ea typeface="Calibri"/>
              <a:cs typeface="Calibri"/>
            </a:rPr>
            <a:t>Rigonal</a:t>
          </a:r>
          <a:r>
            <a:rPr lang="en-US" sz="1200" b="0" kern="1200">
              <a:latin typeface="Calibri"/>
              <a:ea typeface="Calibri"/>
              <a:cs typeface="Calibri"/>
            </a:rPr>
            <a:t> Organizations</a:t>
          </a:r>
        </a:p>
      </dsp:txBody>
      <dsp:txXfrm>
        <a:off x="7871553" y="2657650"/>
        <a:ext cx="1509869" cy="937475"/>
      </dsp:txXfrm>
    </dsp:sp>
    <dsp:sp modelId="{7830B271-0875-4C0D-B5E3-A97AC51F52A5}">
      <dsp:nvSpPr>
        <dsp:cNvPr id="0" name=""/>
        <dsp:cNvSpPr/>
      </dsp:nvSpPr>
      <dsp:spPr>
        <a:xfrm>
          <a:off x="5751453" y="3914845"/>
          <a:ext cx="1568201" cy="99580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2B4784-0CF0-4656-B7FC-7AA9387175DE}">
      <dsp:nvSpPr>
        <dsp:cNvPr id="0" name=""/>
        <dsp:cNvSpPr/>
      </dsp:nvSpPr>
      <dsp:spPr>
        <a:xfrm>
          <a:off x="5925697" y="4080377"/>
          <a:ext cx="1568201" cy="99580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a:cs typeface="Times New Roman"/>
            </a:rPr>
            <a:t>European Conference of Postal and Telecommunications Administrations (CEPT)</a:t>
          </a:r>
        </a:p>
      </dsp:txBody>
      <dsp:txXfrm>
        <a:off x="5954863" y="4109543"/>
        <a:ext cx="1509869" cy="937475"/>
      </dsp:txXfrm>
    </dsp:sp>
    <dsp:sp modelId="{3864C0C2-50E7-4E7A-B6FB-9E5D84B757A0}">
      <dsp:nvSpPr>
        <dsp:cNvPr id="0" name=""/>
        <dsp:cNvSpPr/>
      </dsp:nvSpPr>
      <dsp:spPr>
        <a:xfrm>
          <a:off x="7668143" y="3914845"/>
          <a:ext cx="1568201" cy="99580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8B4C7C-C136-46F4-95F9-A40F5B9C5416}">
      <dsp:nvSpPr>
        <dsp:cNvPr id="0" name=""/>
        <dsp:cNvSpPr/>
      </dsp:nvSpPr>
      <dsp:spPr>
        <a:xfrm>
          <a:off x="7842387" y="4080377"/>
          <a:ext cx="1568201" cy="99580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a:cs typeface="Times New Roman"/>
            </a:rPr>
            <a:t>Inter-American Telecommunication Commission (CITEL)</a:t>
          </a:r>
        </a:p>
      </dsp:txBody>
      <dsp:txXfrm>
        <a:off x="7871553" y="4109543"/>
        <a:ext cx="1509869" cy="937475"/>
      </dsp:txXfrm>
    </dsp:sp>
    <dsp:sp modelId="{2F3F18D0-40BD-40C2-B1E6-7875E128051D}">
      <dsp:nvSpPr>
        <dsp:cNvPr id="0" name=""/>
        <dsp:cNvSpPr/>
      </dsp:nvSpPr>
      <dsp:spPr>
        <a:xfrm>
          <a:off x="9584833" y="3914845"/>
          <a:ext cx="1568201" cy="99580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7776F1-68A0-468C-8A11-8EE9262AE2A7}">
      <dsp:nvSpPr>
        <dsp:cNvPr id="0" name=""/>
        <dsp:cNvSpPr/>
      </dsp:nvSpPr>
      <dsp:spPr>
        <a:xfrm>
          <a:off x="9759078" y="4080377"/>
          <a:ext cx="1568201" cy="99580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a:cs typeface="Times New Roman"/>
            </a:rPr>
            <a:t>African Telecommunications Union (ATU)</a:t>
          </a:r>
        </a:p>
      </dsp:txBody>
      <dsp:txXfrm>
        <a:off x="9788244" y="4109543"/>
        <a:ext cx="1509869" cy="9374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BCE3C4-0668-474F-8711-DDD758447A8F}">
      <dsp:nvSpPr>
        <dsp:cNvPr id="0" name=""/>
        <dsp:cNvSpPr/>
      </dsp:nvSpPr>
      <dsp:spPr>
        <a:xfrm>
          <a:off x="2503698" y="563"/>
          <a:ext cx="1040221" cy="4611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Times New Roman"/>
              <a:cs typeface="Times New Roman"/>
            </a:rPr>
            <a:t>LF (0-300 kHz)</a:t>
          </a:r>
        </a:p>
      </dsp:txBody>
      <dsp:txXfrm>
        <a:off x="2517206" y="14071"/>
        <a:ext cx="1013205" cy="434183"/>
      </dsp:txXfrm>
    </dsp:sp>
    <dsp:sp modelId="{DB2B0DBB-AA47-4F02-B7F5-CC7085F7C257}">
      <dsp:nvSpPr>
        <dsp:cNvPr id="0" name=""/>
        <dsp:cNvSpPr/>
      </dsp:nvSpPr>
      <dsp:spPr>
        <a:xfrm rot="5400000">
          <a:off x="2937334" y="473292"/>
          <a:ext cx="172949" cy="2075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961548" y="490587"/>
        <a:ext cx="124523" cy="121064"/>
      </dsp:txXfrm>
    </dsp:sp>
    <dsp:sp modelId="{F84B8BDA-F9CF-40D7-AC96-4AD29A35B584}">
      <dsp:nvSpPr>
        <dsp:cNvPr id="0" name=""/>
        <dsp:cNvSpPr/>
      </dsp:nvSpPr>
      <dsp:spPr>
        <a:xfrm>
          <a:off x="2503698" y="692362"/>
          <a:ext cx="1040221" cy="4611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Times New Roman"/>
              <a:cs typeface="Times New Roman"/>
            </a:rPr>
            <a:t>MF (300 kHz -3 MHz)</a:t>
          </a:r>
        </a:p>
      </dsp:txBody>
      <dsp:txXfrm>
        <a:off x="2517206" y="705870"/>
        <a:ext cx="1013205" cy="434183"/>
      </dsp:txXfrm>
    </dsp:sp>
    <dsp:sp modelId="{AEA58414-A0C6-499A-85F9-C27B9B1B1539}">
      <dsp:nvSpPr>
        <dsp:cNvPr id="0" name=""/>
        <dsp:cNvSpPr/>
      </dsp:nvSpPr>
      <dsp:spPr>
        <a:xfrm rot="5400000">
          <a:off x="2937334" y="1165092"/>
          <a:ext cx="172949" cy="2075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961548" y="1182387"/>
        <a:ext cx="124523" cy="121064"/>
      </dsp:txXfrm>
    </dsp:sp>
    <dsp:sp modelId="{BB3E1FC0-9DE5-4F0B-BE09-A6B934561815}">
      <dsp:nvSpPr>
        <dsp:cNvPr id="0" name=""/>
        <dsp:cNvSpPr/>
      </dsp:nvSpPr>
      <dsp:spPr>
        <a:xfrm>
          <a:off x="2503698" y="1384162"/>
          <a:ext cx="1040221" cy="4611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Times New Roman"/>
              <a:cs typeface="Times New Roman"/>
            </a:rPr>
            <a:t>HF (3MHz – 30 MHz)</a:t>
          </a:r>
        </a:p>
      </dsp:txBody>
      <dsp:txXfrm>
        <a:off x="2517206" y="1397670"/>
        <a:ext cx="1013205" cy="434183"/>
      </dsp:txXfrm>
    </dsp:sp>
    <dsp:sp modelId="{0C3F81E9-80DE-4636-995D-5E4B561B785F}">
      <dsp:nvSpPr>
        <dsp:cNvPr id="0" name=""/>
        <dsp:cNvSpPr/>
      </dsp:nvSpPr>
      <dsp:spPr>
        <a:xfrm rot="5400000">
          <a:off x="2937334" y="1856892"/>
          <a:ext cx="172949" cy="2075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961548" y="1874187"/>
        <a:ext cx="124523" cy="121064"/>
      </dsp:txXfrm>
    </dsp:sp>
    <dsp:sp modelId="{297DBD34-2ECB-41B7-B235-F0966BB0FCFB}">
      <dsp:nvSpPr>
        <dsp:cNvPr id="0" name=""/>
        <dsp:cNvSpPr/>
      </dsp:nvSpPr>
      <dsp:spPr>
        <a:xfrm>
          <a:off x="2503698" y="2075962"/>
          <a:ext cx="1040221" cy="4611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Times New Roman"/>
              <a:cs typeface="Times New Roman"/>
            </a:rPr>
            <a:t>VHF (30 MHz – 300 MHz)</a:t>
          </a:r>
        </a:p>
      </dsp:txBody>
      <dsp:txXfrm>
        <a:off x="2517206" y="2089470"/>
        <a:ext cx="1013205" cy="434183"/>
      </dsp:txXfrm>
    </dsp:sp>
    <dsp:sp modelId="{6CCCD781-0141-4416-9A71-9A52C2F6E1EF}">
      <dsp:nvSpPr>
        <dsp:cNvPr id="0" name=""/>
        <dsp:cNvSpPr/>
      </dsp:nvSpPr>
      <dsp:spPr>
        <a:xfrm rot="5400000">
          <a:off x="2937334" y="2548691"/>
          <a:ext cx="172949" cy="2075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961548" y="2565986"/>
        <a:ext cx="124523" cy="121064"/>
      </dsp:txXfrm>
    </dsp:sp>
    <dsp:sp modelId="{0ADEED99-47CB-4FE3-BE9C-B704748BC443}">
      <dsp:nvSpPr>
        <dsp:cNvPr id="0" name=""/>
        <dsp:cNvSpPr/>
      </dsp:nvSpPr>
      <dsp:spPr>
        <a:xfrm>
          <a:off x="2503698" y="2767761"/>
          <a:ext cx="1040221" cy="4611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Times New Roman"/>
              <a:cs typeface="Times New Roman"/>
            </a:rPr>
            <a:t>UHF (300 MHz- 3 GHz)</a:t>
          </a:r>
        </a:p>
      </dsp:txBody>
      <dsp:txXfrm>
        <a:off x="2517206" y="2781269"/>
        <a:ext cx="1013205" cy="434183"/>
      </dsp:txXfrm>
    </dsp:sp>
    <dsp:sp modelId="{0D4C8A57-BDF8-48E6-AE2F-0CE0FBAA8FA6}">
      <dsp:nvSpPr>
        <dsp:cNvPr id="0" name=""/>
        <dsp:cNvSpPr/>
      </dsp:nvSpPr>
      <dsp:spPr>
        <a:xfrm rot="5400000">
          <a:off x="2937334" y="3240491"/>
          <a:ext cx="172949" cy="2075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961548" y="3257786"/>
        <a:ext cx="124523" cy="121064"/>
      </dsp:txXfrm>
    </dsp:sp>
    <dsp:sp modelId="{E7A0758C-E028-4C54-9A65-C4686BF8C317}">
      <dsp:nvSpPr>
        <dsp:cNvPr id="0" name=""/>
        <dsp:cNvSpPr/>
      </dsp:nvSpPr>
      <dsp:spPr>
        <a:xfrm>
          <a:off x="2503698" y="3459561"/>
          <a:ext cx="1040221" cy="4611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Times New Roman"/>
              <a:cs typeface="Times New Roman"/>
            </a:rPr>
            <a:t>SHF (3 GHz – 30 GHz)</a:t>
          </a:r>
        </a:p>
      </dsp:txBody>
      <dsp:txXfrm>
        <a:off x="2517206" y="3473069"/>
        <a:ext cx="1013205" cy="434183"/>
      </dsp:txXfrm>
    </dsp:sp>
    <dsp:sp modelId="{2B96C3B2-8AFE-477F-ADCD-E5D222A6339C}">
      <dsp:nvSpPr>
        <dsp:cNvPr id="0" name=""/>
        <dsp:cNvSpPr/>
      </dsp:nvSpPr>
      <dsp:spPr>
        <a:xfrm rot="5400000">
          <a:off x="2937334" y="3932291"/>
          <a:ext cx="172949" cy="2075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961548" y="3949586"/>
        <a:ext cx="124523" cy="121064"/>
      </dsp:txXfrm>
    </dsp:sp>
    <dsp:sp modelId="{4C52853B-CEC7-41B3-8E0A-6B88D29703B9}">
      <dsp:nvSpPr>
        <dsp:cNvPr id="0" name=""/>
        <dsp:cNvSpPr/>
      </dsp:nvSpPr>
      <dsp:spPr>
        <a:xfrm>
          <a:off x="2503698" y="4151361"/>
          <a:ext cx="1040221" cy="4611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Times New Roman"/>
              <a:cs typeface="Times New Roman"/>
            </a:rPr>
            <a:t>EHF (30 GHz – 300 GHz)</a:t>
          </a:r>
        </a:p>
      </dsp:txBody>
      <dsp:txXfrm>
        <a:off x="2517206" y="4164869"/>
        <a:ext cx="1013205" cy="43418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2:26:42.550"/>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2:26:39.388"/>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2:21:47.77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2:08:35.791"/>
    </inkml:context>
    <inkml:brush xml:id="br0">
      <inkml:brushProperty name="width" value="0.08571" units="cm"/>
      <inkml:brushProperty name="height" value="0.08571" units="cm"/>
      <inkml:brushProperty name="color" value="#B784CC"/>
    </inkml:brush>
  </inkml:definitions>
  <inkml:trace contextRef="#ctx0" brushRef="#br0">0 63 11639,'0'-22'0,"0"8"0,0-1-1,0 10 1,8-2 0,1 12 0,3 2-2,5-2 1,3 5 1,1-3 0,21 20 0,4-3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2:08:37.480"/>
    </inkml:context>
    <inkml:brush xml:id="br0">
      <inkml:brushProperty name="width" value="0.08571" units="cm"/>
      <inkml:brushProperty name="height" value="0.08571" units="cm"/>
      <inkml:brushProperty name="color" value="#B784CC"/>
    </inkml:brush>
  </inkml:definitions>
  <inkml:trace contextRef="#ctx0" brushRef="#br0">66 44 11593,'-15'-7'-11,"3"-2"-2,3-4 8,-8 9 5,14-6 0,-7 10 0,13 0 0,4 0 0,-4 0 0,26 19 0,-5 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2:26:32.294"/>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2:21:47.77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4F2F2D-3D8D-4F53-B0D6-D5536CC54591}" type="datetimeFigureOut">
              <a:t>4/5/2025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BD9E47-B4E3-4729-A2B2-317AAA3D0541}" type="slidenum">
              <a:t>‹#›</a:t>
            </a:fld>
            <a:endParaRPr lang="en-US"/>
          </a:p>
        </p:txBody>
      </p:sp>
    </p:spTree>
    <p:extLst>
      <p:ext uri="{BB962C8B-B14F-4D97-AF65-F5344CB8AC3E}">
        <p14:creationId xmlns:p14="http://schemas.microsoft.com/office/powerpoint/2010/main" val="1144339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ntia.gov/book-page/who-regulates-spectrum"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youtube.com/watch?v=t9kZ_U5Dvy4"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ntia.gov/book-page/who-regulates-spectrum"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youtube.com/watch?v=t9kZ_U5Dvy4"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785DF45D-9EB7-48AA-9FEF-AFCA1E74AF7E}" type="slidenum">
              <a:t>3</a:t>
            </a:fld>
            <a:endParaRPr lang="en-US"/>
          </a:p>
        </p:txBody>
      </p:sp>
    </p:spTree>
    <p:extLst>
      <p:ext uri="{BB962C8B-B14F-4D97-AF65-F5344CB8AC3E}">
        <p14:creationId xmlns:p14="http://schemas.microsoft.com/office/powerpoint/2010/main" val="4113824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5DF45D-9EB7-48AA-9FEF-AFCA1E74AF7E}" type="slidenum">
              <a:rPr lang="en-US"/>
              <a:t>12</a:t>
            </a:fld>
            <a:endParaRPr lang="en-US"/>
          </a:p>
        </p:txBody>
      </p:sp>
    </p:spTree>
    <p:extLst>
      <p:ext uri="{BB962C8B-B14F-4D97-AF65-F5344CB8AC3E}">
        <p14:creationId xmlns:p14="http://schemas.microsoft.com/office/powerpoint/2010/main" val="3403329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000"/>
              </a:spcBef>
              <a:buFont typeface="Arial"/>
              <a:buChar cha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13</a:t>
            </a:fld>
            <a:endParaRPr lang="en-US"/>
          </a:p>
        </p:txBody>
      </p:sp>
    </p:spTree>
    <p:extLst>
      <p:ext uri="{BB962C8B-B14F-4D97-AF65-F5344CB8AC3E}">
        <p14:creationId xmlns:p14="http://schemas.microsoft.com/office/powerpoint/2010/main" val="225073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14</a:t>
            </a:fld>
            <a:endParaRPr lang="en-US"/>
          </a:p>
        </p:txBody>
      </p:sp>
    </p:spTree>
    <p:extLst>
      <p:ext uri="{BB962C8B-B14F-4D97-AF65-F5344CB8AC3E}">
        <p14:creationId xmlns:p14="http://schemas.microsoft.com/office/powerpoint/2010/main" val="416187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15</a:t>
            </a:fld>
            <a:endParaRPr lang="en-US"/>
          </a:p>
        </p:txBody>
      </p:sp>
    </p:spTree>
    <p:extLst>
      <p:ext uri="{BB962C8B-B14F-4D97-AF65-F5344CB8AC3E}">
        <p14:creationId xmlns:p14="http://schemas.microsoft.com/office/powerpoint/2010/main" val="3232285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0ABD9E47-B4E3-4729-A2B2-317AAA3D0541}" type="slidenum">
              <a:rPr lang="en-US"/>
              <a:t>16</a:t>
            </a:fld>
            <a:endParaRPr lang="en-US"/>
          </a:p>
        </p:txBody>
      </p:sp>
    </p:spTree>
    <p:extLst>
      <p:ext uri="{BB962C8B-B14F-4D97-AF65-F5344CB8AC3E}">
        <p14:creationId xmlns:p14="http://schemas.microsoft.com/office/powerpoint/2010/main" val="2490751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https://www.ntia.gov/book-page/who-regulates-spectrum</a:t>
            </a:r>
            <a:endParaRPr lang="en-US" dirty="0"/>
          </a:p>
          <a:p>
            <a:r>
              <a:rPr lang="en-US" dirty="0">
                <a:hlinkClick r:id="rId4"/>
              </a:rPr>
              <a:t>https://www.youtube.com/watch?v=t9kZ_U5Dvy4</a:t>
            </a:r>
            <a:endParaRPr lang="en-US" dirty="0"/>
          </a:p>
          <a:p>
            <a:endParaRPr lang="en-US"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0ABD9E47-B4E3-4729-A2B2-317AAA3D0541}" type="slidenum">
              <a:rPr lang="en-US"/>
              <a:t>17</a:t>
            </a:fld>
            <a:endParaRPr lang="en-US"/>
          </a:p>
        </p:txBody>
      </p:sp>
    </p:spTree>
    <p:extLst>
      <p:ext uri="{BB962C8B-B14F-4D97-AF65-F5344CB8AC3E}">
        <p14:creationId xmlns:p14="http://schemas.microsoft.com/office/powerpoint/2010/main" val="500954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https://www.ntia.gov/book-page/who-regulates-spectrum</a:t>
            </a:r>
            <a:endParaRPr lang="en-US" dirty="0"/>
          </a:p>
          <a:p>
            <a:r>
              <a:rPr lang="en-US" dirty="0">
                <a:hlinkClick r:id="rId4"/>
              </a:rPr>
              <a:t>https://www.youtube.com/watch?v=t9kZ_U5Dvy4</a:t>
            </a:r>
            <a:endParaRPr lang="en-US" dirty="0"/>
          </a:p>
          <a:p>
            <a:endParaRPr lang="en-US"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0ABD9E47-B4E3-4729-A2B2-317AAA3D0541}" type="slidenum">
              <a:rPr lang="en-US"/>
              <a:t>18</a:t>
            </a:fld>
            <a:endParaRPr lang="en-US"/>
          </a:p>
        </p:txBody>
      </p:sp>
    </p:spTree>
    <p:extLst>
      <p:ext uri="{BB962C8B-B14F-4D97-AF65-F5344CB8AC3E}">
        <p14:creationId xmlns:p14="http://schemas.microsoft.com/office/powerpoint/2010/main" val="540538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0ABD9E47-B4E3-4729-A2B2-317AAA3D0541}" type="slidenum">
              <a:rPr lang="en-US"/>
              <a:t>19</a:t>
            </a:fld>
            <a:endParaRPr lang="en-US"/>
          </a:p>
        </p:txBody>
      </p:sp>
    </p:spTree>
    <p:extLst>
      <p:ext uri="{BB962C8B-B14F-4D97-AF65-F5344CB8AC3E}">
        <p14:creationId xmlns:p14="http://schemas.microsoft.com/office/powerpoint/2010/main" val="4174659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20</a:t>
            </a:fld>
            <a:endParaRPr lang="en-US"/>
          </a:p>
        </p:txBody>
      </p:sp>
    </p:spTree>
    <p:extLst>
      <p:ext uri="{BB962C8B-B14F-4D97-AF65-F5344CB8AC3E}">
        <p14:creationId xmlns:p14="http://schemas.microsoft.com/office/powerpoint/2010/main" val="47924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21</a:t>
            </a:fld>
            <a:endParaRPr lang="en-US"/>
          </a:p>
        </p:txBody>
      </p:sp>
    </p:spTree>
    <p:extLst>
      <p:ext uri="{BB962C8B-B14F-4D97-AF65-F5344CB8AC3E}">
        <p14:creationId xmlns:p14="http://schemas.microsoft.com/office/powerpoint/2010/main" val="529939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4</a:t>
            </a:fld>
            <a:endParaRPr lang="en-US"/>
          </a:p>
        </p:txBody>
      </p:sp>
    </p:spTree>
    <p:extLst>
      <p:ext uri="{BB962C8B-B14F-4D97-AF65-F5344CB8AC3E}">
        <p14:creationId xmlns:p14="http://schemas.microsoft.com/office/powerpoint/2010/main" val="4109004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22</a:t>
            </a:fld>
            <a:endParaRPr lang="en-US"/>
          </a:p>
        </p:txBody>
      </p:sp>
    </p:spTree>
    <p:extLst>
      <p:ext uri="{BB962C8B-B14F-4D97-AF65-F5344CB8AC3E}">
        <p14:creationId xmlns:p14="http://schemas.microsoft.com/office/powerpoint/2010/main" val="1933725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23</a:t>
            </a:fld>
            <a:endParaRPr lang="en-US"/>
          </a:p>
        </p:txBody>
      </p:sp>
    </p:spTree>
    <p:extLst>
      <p:ext uri="{BB962C8B-B14F-4D97-AF65-F5344CB8AC3E}">
        <p14:creationId xmlns:p14="http://schemas.microsoft.com/office/powerpoint/2010/main" val="3130097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24</a:t>
            </a:fld>
            <a:endParaRPr lang="en-US"/>
          </a:p>
        </p:txBody>
      </p:sp>
    </p:spTree>
    <p:extLst>
      <p:ext uri="{BB962C8B-B14F-4D97-AF65-F5344CB8AC3E}">
        <p14:creationId xmlns:p14="http://schemas.microsoft.com/office/powerpoint/2010/main" val="2038018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25</a:t>
            </a:fld>
            <a:endParaRPr lang="en-US"/>
          </a:p>
        </p:txBody>
      </p:sp>
    </p:spTree>
    <p:extLst>
      <p:ext uri="{BB962C8B-B14F-4D97-AF65-F5344CB8AC3E}">
        <p14:creationId xmlns:p14="http://schemas.microsoft.com/office/powerpoint/2010/main" val="3637856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BD9E47-B4E3-4729-A2B2-317AAA3D0541}" type="slidenum">
              <a:rPr lang="en-US" smtClean="0"/>
              <a:t>26</a:t>
            </a:fld>
            <a:endParaRPr lang="en-US"/>
          </a:p>
        </p:txBody>
      </p:sp>
    </p:spTree>
    <p:extLst>
      <p:ext uri="{BB962C8B-B14F-4D97-AF65-F5344CB8AC3E}">
        <p14:creationId xmlns:p14="http://schemas.microsoft.com/office/powerpoint/2010/main" val="2713030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Char cha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28</a:t>
            </a:fld>
            <a:endParaRPr lang="en-US"/>
          </a:p>
        </p:txBody>
      </p:sp>
    </p:spTree>
    <p:extLst>
      <p:ext uri="{BB962C8B-B14F-4D97-AF65-F5344CB8AC3E}">
        <p14:creationId xmlns:p14="http://schemas.microsoft.com/office/powerpoint/2010/main" val="200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BD9E47-B4E3-4729-A2B2-317AAA3D0541}" type="slidenum">
              <a:rPr lang="en-US"/>
              <a:t>5</a:t>
            </a:fld>
            <a:endParaRPr lang="en-US"/>
          </a:p>
        </p:txBody>
      </p:sp>
    </p:spTree>
    <p:extLst>
      <p:ext uri="{BB962C8B-B14F-4D97-AF65-F5344CB8AC3E}">
        <p14:creationId xmlns:p14="http://schemas.microsoft.com/office/powerpoint/2010/main" val="2430579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mn-lt"/>
            </a:endParaRPr>
          </a:p>
        </p:txBody>
      </p:sp>
      <p:sp>
        <p:nvSpPr>
          <p:cNvPr id="4" name="Slide Number Placeholder 3"/>
          <p:cNvSpPr>
            <a:spLocks noGrp="1"/>
          </p:cNvSpPr>
          <p:nvPr>
            <p:ph type="sldNum" sz="quarter" idx="5"/>
          </p:nvPr>
        </p:nvSpPr>
        <p:spPr/>
        <p:txBody>
          <a:bodyPr/>
          <a:lstStyle/>
          <a:p>
            <a:fld id="{785DF45D-9EB7-48AA-9FEF-AFCA1E74AF7E}" type="slidenum">
              <a:t>6</a:t>
            </a:fld>
            <a:endParaRPr lang="en-US"/>
          </a:p>
        </p:txBody>
      </p:sp>
    </p:spTree>
    <p:extLst>
      <p:ext uri="{BB962C8B-B14F-4D97-AF65-F5344CB8AC3E}">
        <p14:creationId xmlns:p14="http://schemas.microsoft.com/office/powerpoint/2010/main" val="3216662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785DF45D-9EB7-48AA-9FEF-AFCA1E74AF7E}" type="slidenum">
              <a:rPr lang="en-US"/>
              <a:t>7</a:t>
            </a:fld>
            <a:endParaRPr lang="en-US"/>
          </a:p>
        </p:txBody>
      </p:sp>
    </p:spTree>
    <p:extLst>
      <p:ext uri="{BB962C8B-B14F-4D97-AF65-F5344CB8AC3E}">
        <p14:creationId xmlns:p14="http://schemas.microsoft.com/office/powerpoint/2010/main" val="31393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8</a:t>
            </a:fld>
            <a:endParaRPr lang="en-US"/>
          </a:p>
        </p:txBody>
      </p:sp>
    </p:spTree>
    <p:extLst>
      <p:ext uri="{BB962C8B-B14F-4D97-AF65-F5344CB8AC3E}">
        <p14:creationId xmlns:p14="http://schemas.microsoft.com/office/powerpoint/2010/main" val="3293043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9</a:t>
            </a:fld>
            <a:endParaRPr lang="en-US"/>
          </a:p>
        </p:txBody>
      </p:sp>
    </p:spTree>
    <p:extLst>
      <p:ext uri="{BB962C8B-B14F-4D97-AF65-F5344CB8AC3E}">
        <p14:creationId xmlns:p14="http://schemas.microsoft.com/office/powerpoint/2010/main" val="1792254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5DF45D-9EB7-48AA-9FEF-AFCA1E74AF7E}" type="slidenum">
              <a:rPr lang="en-US"/>
              <a:t>10</a:t>
            </a:fld>
            <a:endParaRPr lang="en-US"/>
          </a:p>
        </p:txBody>
      </p:sp>
    </p:spTree>
    <p:extLst>
      <p:ext uri="{BB962C8B-B14F-4D97-AF65-F5344CB8AC3E}">
        <p14:creationId xmlns:p14="http://schemas.microsoft.com/office/powerpoint/2010/main" val="1600950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785DF45D-9EB7-48AA-9FEF-AFCA1E74AF7E}" type="slidenum">
              <a:rPr lang="en-US"/>
              <a:t>11</a:t>
            </a:fld>
            <a:endParaRPr lang="en-US"/>
          </a:p>
        </p:txBody>
      </p:sp>
    </p:spTree>
    <p:extLst>
      <p:ext uri="{BB962C8B-B14F-4D97-AF65-F5344CB8AC3E}">
        <p14:creationId xmlns:p14="http://schemas.microsoft.com/office/powerpoint/2010/main" val="2794770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hyperlink" Target="https://mycourses.rit.edu/d2l/home/1131019" TargetMode="Externa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itu.int/en/ITU-T/studygroups/2025-2028/Pages/default.aspx" TargetMode="External"/><Relationship Id="rId3" Type="http://schemas.openxmlformats.org/officeDocument/2006/relationships/hyperlink" Target="https://www.itu.int/en/ITU-T/studygroups/2025-2028/11/Pages/default.aspx" TargetMode="External"/><Relationship Id="rId7" Type="http://schemas.openxmlformats.org/officeDocument/2006/relationships/customXml" Target="../ink/ink12.xml"/><Relationship Id="rId12" Type="http://schemas.openxmlformats.org/officeDocument/2006/relationships/hyperlink" Target="https://www.itu.int/wtsa/202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itu.int/en/ITU-T/studygroups/2025-2028/17/Pages/default.aspx" TargetMode="External"/><Relationship Id="rId11" Type="http://schemas.openxmlformats.org/officeDocument/2006/relationships/hyperlink" Target="https://www.itu.int/en/ITU-T/about/Pages/default.aspx" TargetMode="External"/><Relationship Id="rId5" Type="http://schemas.openxmlformats.org/officeDocument/2006/relationships/hyperlink" Target="https://www.itu.int/en/ITU-T/studygroups/2025-2028/13/Pages/default.aspx" TargetMode="External"/><Relationship Id="rId10" Type="http://schemas.openxmlformats.org/officeDocument/2006/relationships/hyperlink" Target="https://en.wikipedia.org/wiki/ITU-T#cite_note-4" TargetMode="External"/><Relationship Id="rId4" Type="http://schemas.openxmlformats.org/officeDocument/2006/relationships/hyperlink" Target="https://www.itu.int/en/ITU-T/studygroups/2025-2028/12/Pages/default.aspx" TargetMode="External"/><Relationship Id="rId9" Type="http://schemas.openxmlformats.org/officeDocument/2006/relationships/image" Target="../media/image22.jpeg"/></Relationships>
</file>

<file path=ppt/slides/_rels/slide11.xml.rels><?xml version="1.0" encoding="UTF-8" standalone="yes"?>
<Relationships xmlns="http://schemas.openxmlformats.org/package/2006/relationships"><Relationship Id="rId8" Type="http://schemas.openxmlformats.org/officeDocument/2006/relationships/hyperlink" Target="https://www.itu.int/en/ITU-R/study-groups/Pages/default.aspx" TargetMode="External"/><Relationship Id="rId3" Type="http://schemas.microsoft.com/office/2018/10/relationships/comments" Target="../comments/modernComment_113_915DDD40.xml"/><Relationship Id="rId7" Type="http://schemas.openxmlformats.org/officeDocument/2006/relationships/hyperlink" Target="https://en.wikipedia.org/wiki/ITU-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itu.int/en/ITU-R/Pages/default.aspx" TargetMode="External"/><Relationship Id="rId5" Type="http://schemas.openxmlformats.org/officeDocument/2006/relationships/image" Target="../media/image4.png"/><Relationship Id="rId4" Type="http://schemas.openxmlformats.org/officeDocument/2006/relationships/customXml" Target="../ink/ink13.xml"/><Relationship Id="rId9" Type="http://schemas.openxmlformats.org/officeDocument/2006/relationships/image" Target="../media/image23.jpeg"/></Relationships>
</file>

<file path=ppt/slides/_rels/slide12.xml.rels><?xml version="1.0" encoding="UTF-8" standalone="yes"?>
<Relationships xmlns="http://schemas.openxmlformats.org/package/2006/relationships"><Relationship Id="rId8" Type="http://schemas.openxmlformats.org/officeDocument/2006/relationships/hyperlink" Target="https://techblog.comsoc.org/2023/11/20/itu-world-radiocommunication-conference-2023-opens-in-dubai-uae/" TargetMode="External"/><Relationship Id="rId3" Type="http://schemas.openxmlformats.org/officeDocument/2006/relationships/customXml" Target="../ink/ink14.xml"/><Relationship Id="rId7" Type="http://schemas.openxmlformats.org/officeDocument/2006/relationships/hyperlink" Target="https://www.itu.int/en/ITU-R/conferences/wrc/Pages/default.aspx"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itu.int/hub/2020/09/itu-radio-regulations-updated/" TargetMode="External"/><Relationship Id="rId5" Type="http://schemas.openxmlformats.org/officeDocument/2006/relationships/image" Target="../media/image24.jpeg"/><Relationship Id="rId4" Type="http://schemas.openxmlformats.org/officeDocument/2006/relationships/image" Target="../media/image4.png"/><Relationship Id="rId9" Type="http://schemas.openxmlformats.org/officeDocument/2006/relationships/image" Target="../media/image25.jpeg"/></Relationships>
</file>

<file path=ppt/slides/_rels/slide13.xml.rels><?xml version="1.0" encoding="UTF-8" standalone="yes"?>
<Relationships xmlns="http://schemas.openxmlformats.org/package/2006/relationships"><Relationship Id="rId8" Type="http://schemas.openxmlformats.org/officeDocument/2006/relationships/hyperlink" Target="https://www.itu.int/hub/2023/07/keeping-interference-in-check-seven-decades-of-itus-radio-frequency-circular/" TargetMode="External"/><Relationship Id="rId3" Type="http://schemas.openxmlformats.org/officeDocument/2006/relationships/customXml" Target="../ink/ink15.xml"/><Relationship Id="rId7"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ustti.org/wp-content/uploads/2019/11/Day-1-4_RR-and-allocations-table_20190903.pdf" TargetMode="External"/><Relationship Id="rId5" Type="http://schemas.openxmlformats.org/officeDocument/2006/relationships/hyperlink" Target="https://www.itu.int/en/ITU-R/terrestrial/broadcast/Pages/MIFR.aspx" TargetMode="Externa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hyperlink" Target="https://www.itu.int/hub/2024/06/itu-helps-countries-achieve-robust-radio-frequency-planni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itu.int/en/ITU-R/information/Pages/emergency-bands.aspx" TargetMode="External"/><Relationship Id="rId5" Type="http://schemas.openxmlformats.org/officeDocument/2006/relationships/image" Target="../media/image4.png"/><Relationship Id="rId4" Type="http://schemas.openxmlformats.org/officeDocument/2006/relationships/customXml" Target="../ink/ink16.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customXml" Target="../ink/ink17.xml"/><Relationship Id="rId7" Type="http://schemas.openxmlformats.org/officeDocument/2006/relationships/diagramQuickStyle" Target="../diagrams/quickStyle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1.png"/><Relationship Id="rId9" Type="http://schemas.microsoft.com/office/2007/relationships/diagramDrawing" Target="../diagrams/drawing4.xml"/></Relationships>
</file>

<file path=ppt/slides/_rels/slide16.xml.rels><?xml version="1.0" encoding="UTF-8" standalone="yes"?>
<Relationships xmlns="http://schemas.openxmlformats.org/package/2006/relationships"><Relationship Id="rId3" Type="http://schemas.openxmlformats.org/officeDocument/2006/relationships/customXml" Target="../ink/ink18.xml"/><Relationship Id="rId7" Type="http://schemas.openxmlformats.org/officeDocument/2006/relationships/hyperlink" Target="https://www.fcc.gov/engineering-technology/policy-and-rules-division/general/radio-spectrum-allocation?utm_source=chatgpt.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ntia.gov/book-page/who-regulates-spectrum" TargetMode="External"/><Relationship Id="rId5" Type="http://schemas.openxmlformats.org/officeDocument/2006/relationships/image" Target="../media/image28.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customXml" Target="../ink/ink21.xml"/><Relationship Id="rId7" Type="http://schemas.openxmlformats.org/officeDocument/2006/relationships/image" Target="../media/image32.gi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png"/><Relationship Id="rId10" Type="http://schemas.openxmlformats.org/officeDocument/2006/relationships/hyperlink" Target="https://www.ntia.gov/publications/redbook-manual" TargetMode="External"/><Relationship Id="rId4" Type="http://schemas.openxmlformats.org/officeDocument/2006/relationships/image" Target="../media/image31.png"/><Relationship Id="rId9" Type="http://schemas.openxmlformats.org/officeDocument/2006/relationships/hyperlink" Target="https://bookstore.gpo.gov/products/code-federal-regulations-202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transition.fcc.gov/oet/spectrum/table/fcctable.pdf" TargetMode="External"/><Relationship Id="rId5" Type="http://schemas.openxmlformats.org/officeDocument/2006/relationships/image" Target="../media/image34.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ntia.gov/page/united-states-frequency-allocation-chart" TargetMode="External"/><Relationship Id="rId5" Type="http://schemas.openxmlformats.org/officeDocument/2006/relationships/image" Target="../media/image3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customXml" Target="../ink/ink25.xml"/><Relationship Id="rId7" Type="http://schemas.openxmlformats.org/officeDocument/2006/relationships/diagramLayout" Target="../diagrams/layout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Data" Target="../diagrams/data5.xml"/><Relationship Id="rId5" Type="http://schemas.openxmlformats.org/officeDocument/2006/relationships/image" Target="../media/image35.png"/><Relationship Id="rId10" Type="http://schemas.microsoft.com/office/2007/relationships/diagramDrawing" Target="../diagrams/drawing5.xml"/><Relationship Id="rId4" Type="http://schemas.openxmlformats.org/officeDocument/2006/relationships/image" Target="../media/image4.png"/><Relationship Id="rId9" Type="http://schemas.openxmlformats.org/officeDocument/2006/relationships/diagramColors" Target="../diagrams/colors5.xml"/></Relationships>
</file>

<file path=ppt/slides/_rels/slide24.xml.rels><?xml version="1.0" encoding="UTF-8" standalone="yes"?>
<Relationships xmlns="http://schemas.openxmlformats.org/package/2006/relationships"><Relationship Id="rId3" Type="http://schemas.openxmlformats.org/officeDocument/2006/relationships/customXml" Target="../ink/ink26.xml"/><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customXml" Target="../ink/ink27.xml"/><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29.xml"/><Relationship Id="rId1" Type="http://schemas.openxmlformats.org/officeDocument/2006/relationships/slideLayout" Target="../slideLayouts/slideLayout2.xml"/><Relationship Id="rId6" Type="http://schemas.openxmlformats.org/officeDocument/2006/relationships/image" Target="../media/image41.png"/><Relationship Id="rId5" Type="http://schemas.microsoft.com/office/2007/relationships/hdphoto" Target="../media/hdphoto1.wdp"/><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hyperlink" Target="https://www.fcc.gov/sites/default/files/Consolidated_6G_Paper_FCCTAC23_Final_for_Web.pdf" TargetMode="External"/><Relationship Id="rId3" Type="http://schemas.openxmlformats.org/officeDocument/2006/relationships/image" Target="../media/image42.png"/><Relationship Id="rId7" Type="http://schemas.openxmlformats.org/officeDocument/2006/relationships/hyperlink" Target="https://www.ericsson.com/49ed78/assets/local/reports-papers/mobility-report/documents/2024/ericsson-mobility-report-june-2024.pdf"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png"/><Relationship Id="rId4" Type="http://schemas.openxmlformats.org/officeDocument/2006/relationships/customXml" Target="../ink/ink30.xml"/></Relationships>
</file>

<file path=ppt/slides/_rels/slide3.xml.rels><?xml version="1.0" encoding="UTF-8" standalone="yes"?>
<Relationships xmlns="http://schemas.openxmlformats.org/package/2006/relationships"><Relationship Id="rId8" Type="http://schemas.openxmlformats.org/officeDocument/2006/relationships/hyperlink" Target="https://www.google.com/url?sa=i&amp;url=https%3A%2F%2Fterasense.com%2Fterahertz-technology%2Fradio-frequency-bands%2F&amp;psig=AOvVaw0uh1QgjwdM0tgRg4UZArmg&amp;ust=1737490876737000&amp;source=images&amp;cd=vfe&amp;opi=89978449&amp;ved=0CBQQjRxqFwoTCKj95JaQhYsDFQAAAAAdAAAAABAE" TargetMode="External"/><Relationship Id="rId3" Type="http://schemas.microsoft.com/office/2018/10/relationships/comments" Target="../comments/modernComment_109_37B06082.xml"/><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customXml" Target="../ink/ink3.xml"/><Relationship Id="rId4" Type="http://schemas.openxmlformats.org/officeDocument/2006/relationships/hyperlink" Target="https://en.wikipedia.org/wiki/Radio_frequency"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jpeg"/><Relationship Id="rId3" Type="http://schemas.openxmlformats.org/officeDocument/2006/relationships/customXml" Target="../ink/ink4.xml"/><Relationship Id="rId7" Type="http://schemas.openxmlformats.org/officeDocument/2006/relationships/customXml" Target="../ink/ink6.xml"/><Relationship Id="rId12" Type="http://schemas.openxmlformats.org/officeDocument/2006/relationships/image" Target="../media/image8.svg"/><Relationship Id="rId17" Type="http://schemas.openxmlformats.org/officeDocument/2006/relationships/image" Target="../media/image13.jpeg"/><Relationship Id="rId2" Type="http://schemas.openxmlformats.org/officeDocument/2006/relationships/notesSlide" Target="../notesSlides/notesSlide2.xml"/><Relationship Id="rId16" Type="http://schemas.openxmlformats.org/officeDocument/2006/relationships/image" Target="../media/image12.sv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customXml" Target="../ink/ink5.xml"/><Relationship Id="rId15" Type="http://schemas.openxmlformats.org/officeDocument/2006/relationships/image" Target="../media/image11.png"/><Relationship Id="rId10" Type="http://schemas.openxmlformats.org/officeDocument/2006/relationships/image" Target="../media/image6.sv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png"/><Relationship Id="rId10" Type="http://schemas.openxmlformats.org/officeDocument/2006/relationships/hyperlink" Target="https://www.itu.int/en/about/Pages/default.aspx" TargetMode="External"/><Relationship Id="rId4" Type="http://schemas.openxmlformats.org/officeDocument/2006/relationships/customXml" Target="../ink/ink7.xml"/><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customXml" Target="../ink/ink8.xml"/><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hyperlink" Target="https://www.itu.int/en/about/Pages/default.aspx" TargetMode="External"/><Relationship Id="rId4" Type="http://schemas.openxmlformats.org/officeDocument/2006/relationships/image" Target="../media/image31.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hyperlink" Target="https://commons.wikimedia.org/wiki/Category:International_Telecommunication_Union_Headquarte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hyperlink" Target="https://www.itu.int/en/history/Pages/ITUsHistory.aspx" TargetMode="External"/><Relationship Id="rId5" Type="http://schemas.openxmlformats.org/officeDocument/2006/relationships/diagramQuickStyle" Target="../diagrams/quickStyle2.xml"/><Relationship Id="rId10" Type="http://schemas.openxmlformats.org/officeDocument/2006/relationships/image" Target="../media/image20.jpeg"/><Relationship Id="rId4" Type="http://schemas.openxmlformats.org/officeDocument/2006/relationships/diagramLayout" Target="../diagrams/layout2.xml"/><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hyperlink" Target="https://www.gp-digital.org/the-itu-a-brief-explainer/" TargetMode="External"/><Relationship Id="rId3" Type="http://schemas.microsoft.com/office/2018/10/relationships/comments" Target="../comments/modernComment_10F_A85343BD.xml"/><Relationship Id="rId7" Type="http://schemas.openxmlformats.org/officeDocument/2006/relationships/hyperlink" Target="https://www.itu.int/en/ITU-D/Study-Groups/2022-2025/Pages/default.aspx"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4.png"/><Relationship Id="rId10" Type="http://schemas.openxmlformats.org/officeDocument/2006/relationships/hyperlink" Target="https://www.itu.int/en/ITU-D/Pages/About.aspx" TargetMode="External"/><Relationship Id="rId4" Type="http://schemas.openxmlformats.org/officeDocument/2006/relationships/customXml" Target="../ink/ink11.xml"/><Relationship Id="rId9" Type="http://schemas.openxmlformats.org/officeDocument/2006/relationships/hyperlink" Target="https://en.wikipedia.org/wiki/ITU-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86720"/>
            <a:ext cx="9144000" cy="2387600"/>
          </a:xfrm>
        </p:spPr>
        <p:txBody>
          <a:bodyPr>
            <a:normAutofit fontScale="90000"/>
          </a:bodyPr>
          <a:lstStyle/>
          <a:p>
            <a:r>
              <a:rPr lang="en-US" b="1">
                <a:latin typeface="Times New Roman"/>
                <a:cs typeface="Times New Roman"/>
              </a:rPr>
              <a:t>Spectrum Management and 6G Midband Technology</a:t>
            </a:r>
            <a:endParaRPr lang="en-US"/>
          </a:p>
        </p:txBody>
      </p:sp>
      <p:sp>
        <p:nvSpPr>
          <p:cNvPr id="3" name="Subtitle 2"/>
          <p:cNvSpPr>
            <a:spLocks noGrp="1"/>
          </p:cNvSpPr>
          <p:nvPr>
            <p:ph type="subTitle" idx="1"/>
          </p:nvPr>
        </p:nvSpPr>
        <p:spPr>
          <a:xfrm>
            <a:off x="1524000" y="4016025"/>
            <a:ext cx="9144000" cy="1655762"/>
          </a:xfrm>
        </p:spPr>
        <p:txBody>
          <a:bodyPr vert="horz" lIns="91440" tIns="45720" rIns="91440" bIns="45720" rtlCol="0" anchor="t">
            <a:normAutofit/>
          </a:bodyPr>
          <a:lstStyle/>
          <a:p>
            <a:r>
              <a:rPr lang="en-US">
                <a:ea typeface="+mn-lt"/>
                <a:cs typeface="+mn-lt"/>
                <a:hlinkClick r:id="rId2"/>
              </a:rPr>
              <a:t>EEEE.789</a:t>
            </a:r>
            <a:endParaRPr lang="en-US"/>
          </a:p>
          <a:p>
            <a:r>
              <a:rPr lang="en-US"/>
              <a:t>Shima Mashhadi</a:t>
            </a:r>
          </a:p>
          <a:p>
            <a:r>
              <a:rPr lang="en-US"/>
              <a:t>Jan 2025</a:t>
            </a:r>
          </a:p>
        </p:txBody>
      </p:sp>
      <p:sp>
        <p:nvSpPr>
          <p:cNvPr id="5" name="Rectangle 4">
            <a:extLst>
              <a:ext uri="{FF2B5EF4-FFF2-40B4-BE49-F238E27FC236}">
                <a16:creationId xmlns:a16="http://schemas.microsoft.com/office/drawing/2014/main" id="{6A988B8B-C179-121B-35F5-8096C1BFD96A}"/>
              </a:ext>
            </a:extLst>
          </p:cNvPr>
          <p:cNvSpPr/>
          <p:nvPr/>
        </p:nvSpPr>
        <p:spPr>
          <a:xfrm>
            <a:off x="0" y="1365786"/>
            <a:ext cx="12192000" cy="430594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44A3577-7487-A3CD-5B88-97457728019E}"/>
                  </a:ext>
                </a:extLst>
              </p14:cNvPr>
              <p14:cNvContentPartPr/>
              <p14:nvPr/>
            </p14:nvContentPartPr>
            <p14:xfrm>
              <a:off x="506301" y="3633751"/>
              <a:ext cx="11183760" cy="360"/>
            </p14:xfrm>
          </p:contentPart>
        </mc:Choice>
        <mc:Fallback xmlns="">
          <p:pic>
            <p:nvPicPr>
              <p:cNvPr id="7" name="Ink 6">
                <a:extLst>
                  <a:ext uri="{FF2B5EF4-FFF2-40B4-BE49-F238E27FC236}">
                    <a16:creationId xmlns:a16="http://schemas.microsoft.com/office/drawing/2014/main" id="{944A3577-7487-A3CD-5B88-97457728019E}"/>
                  </a:ext>
                </a:extLst>
              </p:cNvPr>
              <p:cNvPicPr/>
              <p:nvPr/>
            </p:nvPicPr>
            <p:blipFill>
              <a:blip r:embed="rId4"/>
              <a:stretch>
                <a:fillRect/>
              </a:stretch>
            </p:blipFill>
            <p:spPr>
              <a:xfrm>
                <a:off x="470302" y="3597751"/>
                <a:ext cx="11255398" cy="72000"/>
              </a:xfrm>
              <a:prstGeom prst="rect">
                <a:avLst/>
              </a:prstGeom>
            </p:spPr>
          </p:pic>
        </mc:Fallback>
      </mc:AlternateContent>
      <p:sp>
        <p:nvSpPr>
          <p:cNvPr id="9" name="TextBox 8">
            <a:extLst>
              <a:ext uri="{FF2B5EF4-FFF2-40B4-BE49-F238E27FC236}">
                <a16:creationId xmlns:a16="http://schemas.microsoft.com/office/drawing/2014/main" id="{7112D950-35D4-A6BB-A918-D3DECD235201}"/>
              </a:ext>
            </a:extLst>
          </p:cNvPr>
          <p:cNvSpPr txBox="1"/>
          <p:nvPr/>
        </p:nvSpPr>
        <p:spPr>
          <a:xfrm>
            <a:off x="302380" y="41123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Tree>
    <p:extLst>
      <p:ext uri="{BB962C8B-B14F-4D97-AF65-F5344CB8AC3E}">
        <p14:creationId xmlns:p14="http://schemas.microsoft.com/office/powerpoint/2010/main" val="850311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C19FB7-F939-C66C-97AD-5DCF78BDA9A4}"/>
              </a:ext>
            </a:extLst>
          </p:cNvPr>
          <p:cNvSpPr>
            <a:spLocks noGrp="1"/>
          </p:cNvSpPr>
          <p:nvPr>
            <p:ph idx="1"/>
          </p:nvPr>
        </p:nvSpPr>
        <p:spPr>
          <a:xfrm>
            <a:off x="230414" y="1698625"/>
            <a:ext cx="11105242" cy="4623480"/>
          </a:xfrm>
        </p:spPr>
        <p:txBody>
          <a:bodyPr vert="horz" lIns="91440" tIns="45720" rIns="91440" bIns="45720" rtlCol="0" anchor="t">
            <a:noAutofit/>
          </a:bodyPr>
          <a:lstStyle/>
          <a:p>
            <a:r>
              <a:rPr lang="en-US" sz="2000">
                <a:latin typeface="Aptos"/>
                <a:ea typeface="+mn-lt"/>
                <a:cs typeface="+mn-lt"/>
              </a:rPr>
              <a:t>It is responsible for coordinating standards for telecommunication and ICT, Known as ITU-Recommendations.</a:t>
            </a:r>
            <a:endParaRPr lang="en-US" sz="2000" b="1">
              <a:solidFill>
                <a:schemeClr val="accent6">
                  <a:lumMod val="49000"/>
                </a:schemeClr>
              </a:solidFill>
              <a:latin typeface="Aptos"/>
              <a:cs typeface="Times New Roman"/>
            </a:endParaRPr>
          </a:p>
          <a:p>
            <a:r>
              <a:rPr lang="en-US" sz="2000">
                <a:latin typeface="Aptos"/>
                <a:ea typeface="+mn-lt"/>
                <a:cs typeface="+mn-lt"/>
              </a:rPr>
              <a:t>The ITU-D host the World Telecommunication Standardization Assembly.</a:t>
            </a:r>
          </a:p>
          <a:p>
            <a:r>
              <a:rPr lang="en-US" sz="2000">
                <a:latin typeface="Aptos"/>
                <a:ea typeface="+mn-lt"/>
                <a:cs typeface="+mn-lt"/>
              </a:rPr>
              <a:t>The technical work, the development of Recommendations, of ITU-T is managed by Study Groups (SGs). There are currently </a:t>
            </a:r>
            <a:r>
              <a:rPr lang="en-US" sz="2000" b="1">
                <a:solidFill>
                  <a:schemeClr val="accent6">
                    <a:lumMod val="76000"/>
                  </a:schemeClr>
                </a:solidFill>
                <a:latin typeface="Aptos"/>
                <a:ea typeface="+mn-lt"/>
                <a:cs typeface="+mn-lt"/>
              </a:rPr>
              <a:t>11 SGs.</a:t>
            </a:r>
          </a:p>
          <a:p>
            <a:pPr lvl="1"/>
            <a:r>
              <a:rPr lang="en-US" sz="1600" b="1">
                <a:solidFill>
                  <a:srgbClr val="7030A0"/>
                </a:solidFill>
                <a:latin typeface="Aptos"/>
                <a:ea typeface="+mn-lt"/>
                <a:cs typeface="+mn-lt"/>
                <a:hlinkClick r:id="rId3">
                  <a:extLst>
                    <a:ext uri="{A12FA001-AC4F-418D-AE19-62706E023703}">
                      <ahyp:hlinkClr xmlns:ahyp="http://schemas.microsoft.com/office/drawing/2018/hyperlinkcolor" val="tx"/>
                    </a:ext>
                  </a:extLst>
                </a:hlinkClick>
              </a:rPr>
              <a:t>SG11 - Protocols, testing &amp; combating counterfeiting</a:t>
            </a:r>
            <a:r>
              <a:rPr lang="en-US" sz="1600">
                <a:solidFill>
                  <a:srgbClr val="7030A0"/>
                </a:solidFill>
                <a:latin typeface="Aptos"/>
                <a:ea typeface="+mn-lt"/>
                <a:cs typeface="+mn-lt"/>
              </a:rPr>
              <a:t> </a:t>
            </a:r>
            <a:endParaRPr lang="en-US" sz="1600">
              <a:solidFill>
                <a:srgbClr val="7030A0"/>
              </a:solidFill>
              <a:latin typeface="Aptos"/>
              <a:cs typeface="Times New Roman"/>
            </a:endParaRPr>
          </a:p>
          <a:p>
            <a:pPr lvl="1"/>
            <a:r>
              <a:rPr lang="en-US" sz="1600" b="1">
                <a:solidFill>
                  <a:srgbClr val="7030A0"/>
                </a:solidFill>
                <a:latin typeface="Aptos"/>
                <a:ea typeface="+mn-lt"/>
                <a:cs typeface="+mn-lt"/>
                <a:hlinkClick r:id="rId4">
                  <a:extLst>
                    <a:ext uri="{A12FA001-AC4F-418D-AE19-62706E023703}">
                      <ahyp:hlinkClr xmlns:ahyp="http://schemas.microsoft.com/office/drawing/2018/hyperlinkcolor" val="tx"/>
                    </a:ext>
                  </a:extLst>
                </a:hlinkClick>
              </a:rPr>
              <a:t>SG12 - Performance, QoS &amp; QoE</a:t>
            </a:r>
          </a:p>
          <a:p>
            <a:pPr lvl="1"/>
            <a:r>
              <a:rPr lang="en-US" sz="1600" b="1">
                <a:solidFill>
                  <a:srgbClr val="7030A0"/>
                </a:solidFill>
                <a:latin typeface="Aptos"/>
                <a:ea typeface="+mn-lt"/>
                <a:cs typeface="+mn-lt"/>
                <a:hlinkClick r:id="rId5">
                  <a:extLst>
                    <a:ext uri="{A12FA001-AC4F-418D-AE19-62706E023703}">
                      <ahyp:hlinkClr xmlns:ahyp="http://schemas.microsoft.com/office/drawing/2018/hyperlinkcolor" val="tx"/>
                    </a:ext>
                  </a:extLst>
                </a:hlinkClick>
              </a:rPr>
              <a:t>SG13 - Future networks </a:t>
            </a:r>
          </a:p>
          <a:p>
            <a:pPr lvl="1"/>
            <a:r>
              <a:rPr lang="en-US" sz="1600" b="1">
                <a:solidFill>
                  <a:srgbClr val="7030A0"/>
                </a:solidFill>
                <a:latin typeface="Aptos"/>
                <a:ea typeface="+mn-lt"/>
                <a:cs typeface="+mn-lt"/>
                <a:hlinkClick r:id="rId6">
                  <a:extLst>
                    <a:ext uri="{A12FA001-AC4F-418D-AE19-62706E023703}">
                      <ahyp:hlinkClr xmlns:ahyp="http://schemas.microsoft.com/office/drawing/2018/hyperlinkcolor" val="tx"/>
                    </a:ext>
                  </a:extLst>
                </a:hlinkClick>
              </a:rPr>
              <a:t>SG17 - Security</a:t>
            </a:r>
            <a:endParaRPr lang="en-US" sz="1600" b="1">
              <a:solidFill>
                <a:srgbClr val="7030A0"/>
              </a:solidFill>
              <a:latin typeface="Aptos"/>
              <a:cs typeface="Arial"/>
              <a:hlinkClick r:id="rId6">
                <a:extLst>
                  <a:ext uri="{A12FA001-AC4F-418D-AE19-62706E023703}">
                    <ahyp:hlinkClr xmlns:ahyp="http://schemas.microsoft.com/office/drawing/2018/hyperlinkcolor" val="tx"/>
                  </a:ext>
                </a:extLst>
              </a:hlinkClick>
            </a:endParaRPr>
          </a:p>
        </p:txBody>
      </p:sp>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p:pic>
            <p:nvPicPr>
              <p:cNvPr id="7" name="Ink 6">
                <a:extLst>
                  <a:ext uri="{FF2B5EF4-FFF2-40B4-BE49-F238E27FC236}">
                    <a16:creationId xmlns:a16="http://schemas.microsoft.com/office/drawing/2014/main" id="{7CB8CC4F-10BA-9230-438F-6B150E9D0211}"/>
                  </a:ext>
                </a:extLst>
              </p:cNvPr>
              <p:cNvPicPr/>
              <p:nvPr/>
            </p:nvPicPr>
            <p:blipFill>
              <a:blip r:embed="rId8"/>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41438" y="7642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ITU-T Telecommunication Standardization</a:t>
            </a:r>
          </a:p>
          <a:p>
            <a:endParaRPr lang="en-US" sz="4000">
              <a:latin typeface="Times New Roman"/>
              <a:cs typeface="Times New Roman"/>
            </a:endParaRPr>
          </a:p>
        </p:txBody>
      </p:sp>
      <p:pic>
        <p:nvPicPr>
          <p:cNvPr id="2" name="Picture 1" descr="Com-ITU">
            <a:extLst>
              <a:ext uri="{FF2B5EF4-FFF2-40B4-BE49-F238E27FC236}">
                <a16:creationId xmlns:a16="http://schemas.microsoft.com/office/drawing/2014/main" id="{6814D291-E7F0-E691-E7E9-0E68D12C802D}"/>
              </a:ext>
            </a:extLst>
          </p:cNvPr>
          <p:cNvPicPr>
            <a:picLocks noChangeAspect="1"/>
          </p:cNvPicPr>
          <p:nvPr/>
        </p:nvPicPr>
        <p:blipFill>
          <a:blip r:embed="rId9"/>
          <a:stretch>
            <a:fillRect/>
          </a:stretch>
        </p:blipFill>
        <p:spPr>
          <a:xfrm>
            <a:off x="5499596" y="3721788"/>
            <a:ext cx="6458361" cy="3044644"/>
          </a:xfrm>
          <a:prstGeom prst="rect">
            <a:avLst/>
          </a:prstGeom>
        </p:spPr>
      </p:pic>
      <p:sp>
        <p:nvSpPr>
          <p:cNvPr id="4" name="TextBox 3">
            <a:extLst>
              <a:ext uri="{FF2B5EF4-FFF2-40B4-BE49-F238E27FC236}">
                <a16:creationId xmlns:a16="http://schemas.microsoft.com/office/drawing/2014/main" id="{226018F7-1EA1-4AD4-ECAE-11E40A35A765}"/>
              </a:ext>
            </a:extLst>
          </p:cNvPr>
          <p:cNvSpPr txBox="1"/>
          <p:nvPr/>
        </p:nvSpPr>
        <p:spPr>
          <a:xfrm>
            <a:off x="230449" y="6153236"/>
            <a:ext cx="563304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u="sng">
                <a:solidFill>
                  <a:srgbClr val="467886"/>
                </a:solidFill>
                <a:latin typeface="Calibri"/>
                <a:hlinkClick r:id="rId10"/>
              </a:rPr>
              <a:t>https://en.wikipedia.org/wiki/ITU-T#cite_note-4</a:t>
            </a:r>
            <a:endParaRPr lang="en-US" sz="1000" u="sng">
              <a:solidFill>
                <a:srgbClr val="467886"/>
              </a:solidFill>
              <a:latin typeface="Calibri"/>
              <a:ea typeface="Calibri"/>
              <a:cs typeface="Calibri"/>
            </a:endParaRPr>
          </a:p>
          <a:p>
            <a:r>
              <a:rPr lang="en-US" sz="1000">
                <a:solidFill>
                  <a:srgbClr val="467886"/>
                </a:solidFill>
                <a:ea typeface="+mn-lt"/>
                <a:cs typeface="+mn-lt"/>
                <a:hlinkClick r:id="rId11"/>
              </a:rPr>
              <a:t>https://www.itu.int/en/ITU-T/about/Pages/default.aspx</a:t>
            </a:r>
            <a:endParaRPr lang="en-US" sz="1000">
              <a:solidFill>
                <a:srgbClr val="000000"/>
              </a:solidFill>
              <a:ea typeface="+mn-lt"/>
              <a:cs typeface="+mn-lt"/>
            </a:endParaRPr>
          </a:p>
          <a:p>
            <a:r>
              <a:rPr lang="en-US" sz="1000">
                <a:solidFill>
                  <a:srgbClr val="467886"/>
                </a:solidFill>
                <a:ea typeface="+mn-lt"/>
                <a:cs typeface="+mn-lt"/>
                <a:hlinkClick r:id="rId12"/>
              </a:rPr>
              <a:t>https://www.itu.int/wtsa/2024/</a:t>
            </a:r>
            <a:endParaRPr lang="en-US">
              <a:solidFill>
                <a:srgbClr val="000000"/>
              </a:solidFill>
              <a:ea typeface="+mn-lt"/>
              <a:cs typeface="+mn-lt"/>
            </a:endParaRPr>
          </a:p>
          <a:p>
            <a:r>
              <a:rPr lang="en-US" sz="1000">
                <a:solidFill>
                  <a:srgbClr val="467886"/>
                </a:solidFill>
                <a:ea typeface="+mn-lt"/>
                <a:cs typeface="+mn-lt"/>
                <a:hlinkClick r:id="rId13"/>
              </a:rPr>
              <a:t>https://www.itu.int/en/ITU-T/studygroups/2025-2028/Pages/default.aspx</a:t>
            </a:r>
            <a:endParaRPr lang="en-US">
              <a:solidFill>
                <a:srgbClr val="000000"/>
              </a:solidFill>
              <a:ea typeface="+mn-lt"/>
              <a:cs typeface="+mn-lt"/>
            </a:endParaRPr>
          </a:p>
        </p:txBody>
      </p:sp>
      <p:sp>
        <p:nvSpPr>
          <p:cNvPr id="6" name="TextBox 5">
            <a:extLst>
              <a:ext uri="{FF2B5EF4-FFF2-40B4-BE49-F238E27FC236}">
                <a16:creationId xmlns:a16="http://schemas.microsoft.com/office/drawing/2014/main" id="{BD50D314-AAEF-5E40-2A48-7B1938A5CEC2}"/>
              </a:ext>
            </a:extLst>
          </p:cNvPr>
          <p:cNvSpPr txBox="1"/>
          <p:nvPr/>
        </p:nvSpPr>
        <p:spPr>
          <a:xfrm>
            <a:off x="10717427" y="3725562"/>
            <a:ext cx="2743200" cy="1949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u="sng" baseline="30000">
                <a:solidFill>
                  <a:srgbClr val="467886"/>
                </a:solidFill>
                <a:hlinkClick r:id="rId12"/>
              </a:rPr>
              <a:t>https://www.itu.int/wtsa/2024/</a:t>
            </a:r>
          </a:p>
        </p:txBody>
      </p:sp>
    </p:spTree>
    <p:extLst>
      <p:ext uri="{BB962C8B-B14F-4D97-AF65-F5344CB8AC3E}">
        <p14:creationId xmlns:p14="http://schemas.microsoft.com/office/powerpoint/2010/main" val="3426681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C19FB7-F939-C66C-97AD-5DCF78BDA9A4}"/>
              </a:ext>
            </a:extLst>
          </p:cNvPr>
          <p:cNvSpPr>
            <a:spLocks noGrp="1"/>
          </p:cNvSpPr>
          <p:nvPr>
            <p:ph idx="1"/>
          </p:nvPr>
        </p:nvSpPr>
        <p:spPr>
          <a:xfrm>
            <a:off x="838200" y="1627703"/>
            <a:ext cx="10515600" cy="3599235"/>
          </a:xfrm>
        </p:spPr>
        <p:txBody>
          <a:bodyPr vert="horz" lIns="91440" tIns="45720" rIns="91440" bIns="45720" rtlCol="0" anchor="t">
            <a:normAutofit fontScale="92500"/>
          </a:bodyPr>
          <a:lstStyle/>
          <a:p>
            <a:r>
              <a:rPr lang="en-US" sz="2400">
                <a:latin typeface="Aptos"/>
                <a:cs typeface="Times New Roman"/>
              </a:rPr>
              <a:t>ITU-R defines and manages the international regulatory framework for the </a:t>
            </a:r>
            <a:r>
              <a:rPr lang="en-US" sz="2400" b="1">
                <a:solidFill>
                  <a:schemeClr val="accent6">
                    <a:lumMod val="76000"/>
                  </a:schemeClr>
                </a:solidFill>
                <a:latin typeface="Aptos"/>
                <a:cs typeface="Times New Roman"/>
              </a:rPr>
              <a:t>use of spectrum and satellite orbits.</a:t>
            </a:r>
            <a:endParaRPr lang="en-US" sz="2400" b="1">
              <a:solidFill>
                <a:schemeClr val="accent6">
                  <a:lumMod val="76000"/>
                </a:schemeClr>
              </a:solidFill>
              <a:latin typeface="Aptos"/>
              <a:ea typeface="Calibri"/>
              <a:cs typeface="Times New Roman"/>
            </a:endParaRPr>
          </a:p>
          <a:p>
            <a:r>
              <a:rPr lang="en-US" sz="2400">
                <a:ea typeface="+mn-lt"/>
                <a:cs typeface="+mn-lt"/>
              </a:rPr>
              <a:t> Develop standards for </a:t>
            </a:r>
            <a:r>
              <a:rPr lang="en-US" sz="2400" b="1">
                <a:solidFill>
                  <a:srgbClr val="7030A0"/>
                </a:solidFill>
                <a:ea typeface="+mn-lt"/>
                <a:cs typeface="+mn-lt"/>
              </a:rPr>
              <a:t>radiocommunication systems</a:t>
            </a:r>
            <a:r>
              <a:rPr lang="en-US" sz="2400">
                <a:ea typeface="+mn-lt"/>
                <a:cs typeface="+mn-lt"/>
              </a:rPr>
              <a:t>.</a:t>
            </a:r>
            <a:r>
              <a:rPr lang="en-US" sz="2000">
                <a:latin typeface="Aptos"/>
                <a:ea typeface="+mn-lt"/>
                <a:cs typeface="+mn-lt"/>
              </a:rPr>
              <a:t>(</a:t>
            </a:r>
            <a:r>
              <a:rPr lang="en-US" sz="2400">
                <a:latin typeface="Aptos"/>
                <a:cs typeface="Times New Roman"/>
              </a:rPr>
              <a:t>ITU-R recommendations)</a:t>
            </a:r>
            <a:endParaRPr lang="en-US" sz="2400">
              <a:latin typeface="Aptos"/>
              <a:ea typeface="Calibri"/>
              <a:cs typeface="Times New Roman"/>
            </a:endParaRPr>
          </a:p>
          <a:p>
            <a:r>
              <a:rPr lang="en-US" sz="2400">
                <a:latin typeface="Aptos"/>
                <a:ea typeface="Calibri"/>
                <a:cs typeface="Calibri"/>
              </a:rPr>
              <a:t>Each member country submits its proposal of spectrum allocation to ITU. After deliberate discussions on the received proposal in the meeting of all country members, decision are taken for opening of bands.</a:t>
            </a:r>
          </a:p>
          <a:p>
            <a:r>
              <a:rPr lang="en-US" sz="2400">
                <a:latin typeface="Aptos"/>
                <a:ea typeface="Calibri"/>
                <a:cs typeface="Calibri"/>
              </a:rPr>
              <a:t>6 Study groups:</a:t>
            </a:r>
          </a:p>
          <a:p>
            <a:pPr lvl="1"/>
            <a:r>
              <a:rPr lang="en-US" sz="2000" b="1">
                <a:solidFill>
                  <a:schemeClr val="accent2">
                    <a:lumMod val="49000"/>
                  </a:schemeClr>
                </a:solidFill>
                <a:latin typeface="Aptos"/>
                <a:ea typeface="Calibri"/>
                <a:cs typeface="Calibri"/>
              </a:rPr>
              <a:t>SG1: Spectrum management</a:t>
            </a:r>
          </a:p>
          <a:p>
            <a:pPr lvl="1"/>
            <a:r>
              <a:rPr lang="en-US" sz="2000" b="1">
                <a:solidFill>
                  <a:schemeClr val="accent2">
                    <a:lumMod val="49000"/>
                  </a:schemeClr>
                </a:solidFill>
                <a:latin typeface="Aptos"/>
                <a:ea typeface="Calibri"/>
                <a:cs typeface="Calibri"/>
              </a:rPr>
              <a:t>SG4: Satellite Services</a:t>
            </a:r>
          </a:p>
          <a:p>
            <a:pPr lvl="1"/>
            <a:r>
              <a:rPr lang="en-US" sz="2000" b="1">
                <a:solidFill>
                  <a:schemeClr val="accent2">
                    <a:lumMod val="49000"/>
                  </a:schemeClr>
                </a:solidFill>
                <a:latin typeface="Aptos"/>
                <a:ea typeface="Calibri"/>
                <a:cs typeface="Calibri"/>
              </a:rPr>
              <a:t>SG5: Terrestrial Services</a:t>
            </a:r>
          </a:p>
          <a:p>
            <a:endParaRPr lang="en-US" sz="2400">
              <a:latin typeface="Aptos"/>
              <a:cs typeface="Times New Roman"/>
            </a:endParaRPr>
          </a:p>
          <a:p>
            <a:endParaRPr lang="en-US" sz="2400">
              <a:latin typeface="Aptos"/>
              <a:cs typeface="Times New Roman"/>
            </a:endParaRPr>
          </a:p>
        </p:txBody>
      </p:sp>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p:pic>
            <p:nvPicPr>
              <p:cNvPr id="7" name="Ink 6">
                <a:extLst>
                  <a:ext uri="{FF2B5EF4-FFF2-40B4-BE49-F238E27FC236}">
                    <a16:creationId xmlns:a16="http://schemas.microsoft.com/office/drawing/2014/main" id="{7CB8CC4F-10BA-9230-438F-6B150E9D0211}"/>
                  </a:ext>
                </a:extLst>
              </p:cNvPr>
              <p:cNvPicPr/>
              <p:nvPr/>
            </p:nvPicPr>
            <p:blipFill>
              <a:blip r:embed="rId5"/>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41438" y="7642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ITU-R Radio Communication</a:t>
            </a:r>
          </a:p>
          <a:p>
            <a:endParaRPr lang="en-US" sz="4000">
              <a:latin typeface="Times New Roman"/>
              <a:cs typeface="Times New Roman"/>
            </a:endParaRPr>
          </a:p>
        </p:txBody>
      </p:sp>
      <p:sp>
        <p:nvSpPr>
          <p:cNvPr id="2" name="TextBox 1">
            <a:extLst>
              <a:ext uri="{FF2B5EF4-FFF2-40B4-BE49-F238E27FC236}">
                <a16:creationId xmlns:a16="http://schemas.microsoft.com/office/drawing/2014/main" id="{11F5F554-06BB-BA33-DC98-F10E755FCBAC}"/>
              </a:ext>
            </a:extLst>
          </p:cNvPr>
          <p:cNvSpPr txBox="1"/>
          <p:nvPr/>
        </p:nvSpPr>
        <p:spPr>
          <a:xfrm>
            <a:off x="263435" y="6176513"/>
            <a:ext cx="7458973"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hlinkClick r:id="rId6"/>
              </a:rPr>
              <a:t>https://www.itu.int/en/ITU-R/Pages/default.aspx</a:t>
            </a:r>
            <a:endParaRPr lang="en-US" sz="1100"/>
          </a:p>
          <a:p>
            <a:r>
              <a:rPr lang="en-US" sz="1100">
                <a:ea typeface="+mn-lt"/>
                <a:cs typeface="+mn-lt"/>
                <a:hlinkClick r:id="rId7"/>
              </a:rPr>
              <a:t>https://en.wikipedia.org/wiki/ITU-R</a:t>
            </a:r>
            <a:endParaRPr lang="en-US" sz="1100">
              <a:ea typeface="+mn-lt"/>
              <a:cs typeface="+mn-lt"/>
            </a:endParaRPr>
          </a:p>
          <a:p>
            <a:r>
              <a:rPr lang="en-US" sz="1100">
                <a:ea typeface="+mn-lt"/>
                <a:cs typeface="+mn-lt"/>
                <a:hlinkClick r:id="rId8"/>
              </a:rPr>
              <a:t>Radiocommunication Study Groups</a:t>
            </a:r>
            <a:endParaRPr lang="en-US" sz="1100"/>
          </a:p>
        </p:txBody>
      </p:sp>
      <p:pic>
        <p:nvPicPr>
          <p:cNvPr id="4" name="Picture 3" descr="ITU Radiocommunication Sector (ITU-R) - everything RF">
            <a:extLst>
              <a:ext uri="{FF2B5EF4-FFF2-40B4-BE49-F238E27FC236}">
                <a16:creationId xmlns:a16="http://schemas.microsoft.com/office/drawing/2014/main" id="{AD1D9732-6B27-AE7D-C222-F405CC496FD1}"/>
              </a:ext>
            </a:extLst>
          </p:cNvPr>
          <p:cNvPicPr>
            <a:picLocks noChangeAspect="1"/>
          </p:cNvPicPr>
          <p:nvPr/>
        </p:nvPicPr>
        <p:blipFill>
          <a:blip r:embed="rId9"/>
          <a:stretch>
            <a:fillRect/>
          </a:stretch>
        </p:blipFill>
        <p:spPr>
          <a:xfrm>
            <a:off x="5387440" y="3755942"/>
            <a:ext cx="5870366" cy="3037361"/>
          </a:xfrm>
          <a:prstGeom prst="rect">
            <a:avLst/>
          </a:prstGeom>
        </p:spPr>
      </p:pic>
    </p:spTree>
    <p:extLst>
      <p:ext uri="{BB962C8B-B14F-4D97-AF65-F5344CB8AC3E}">
        <p14:creationId xmlns:p14="http://schemas.microsoft.com/office/powerpoint/2010/main" val="2438847808"/>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C19FB7-F939-C66C-97AD-5DCF78BDA9A4}"/>
              </a:ext>
            </a:extLst>
          </p:cNvPr>
          <p:cNvSpPr>
            <a:spLocks noGrp="1"/>
          </p:cNvSpPr>
          <p:nvPr>
            <p:ph idx="1"/>
          </p:nvPr>
        </p:nvSpPr>
        <p:spPr>
          <a:xfrm>
            <a:off x="636917" y="1710606"/>
            <a:ext cx="10505704" cy="1775396"/>
          </a:xfrm>
        </p:spPr>
        <p:txBody>
          <a:bodyPr vert="horz" lIns="91440" tIns="45720" rIns="91440" bIns="45720" rtlCol="0" anchor="t">
            <a:normAutofit fontScale="62500" lnSpcReduction="20000"/>
          </a:bodyPr>
          <a:lstStyle/>
          <a:p>
            <a:pPr>
              <a:lnSpc>
                <a:spcPct val="120000"/>
              </a:lnSpc>
            </a:pPr>
            <a:r>
              <a:rPr lang="en-US">
                <a:ea typeface="+mn-lt"/>
                <a:cs typeface="+mn-lt"/>
              </a:rPr>
              <a:t>The WRC is organized by ITU-R and held typically every 3 to 4 years in Geneva.</a:t>
            </a:r>
            <a:endParaRPr lang="en-US"/>
          </a:p>
          <a:p>
            <a:pPr>
              <a:lnSpc>
                <a:spcPct val="120000"/>
              </a:lnSpc>
            </a:pPr>
            <a:r>
              <a:rPr lang="en-US">
                <a:ea typeface="+mn-lt"/>
                <a:cs typeface="+mn-lt"/>
              </a:rPr>
              <a:t>It allocates frequency bands to different applications, including mobile cellular communication (the business of 3GPP), which is called </a:t>
            </a:r>
            <a:r>
              <a:rPr lang="en-US" b="1">
                <a:solidFill>
                  <a:srgbClr val="7030A0"/>
                </a:solidFill>
                <a:ea typeface="+mn-lt"/>
                <a:cs typeface="+mn-lt"/>
              </a:rPr>
              <a:t>International Mobile Telecommunication (IMT) </a:t>
            </a:r>
            <a:r>
              <a:rPr lang="en-US">
                <a:ea typeface="+mn-lt"/>
                <a:cs typeface="+mn-lt"/>
              </a:rPr>
              <a:t>by ITU.</a:t>
            </a:r>
          </a:p>
          <a:p>
            <a:pPr>
              <a:lnSpc>
                <a:spcPct val="120000"/>
              </a:lnSpc>
            </a:pPr>
            <a:r>
              <a:rPr lang="en-US" sz="3100"/>
              <a:t>The</a:t>
            </a:r>
            <a:r>
              <a:rPr lang="en-US" sz="3100" b="1">
                <a:solidFill>
                  <a:schemeClr val="accent6">
                    <a:lumMod val="76000"/>
                  </a:schemeClr>
                </a:solidFill>
              </a:rPr>
              <a:t> Radio Regulations (RR) </a:t>
            </a:r>
            <a:r>
              <a:rPr lang="en-US" sz="3100"/>
              <a:t>incorporate the decisions of the WRCs.</a:t>
            </a:r>
          </a:p>
        </p:txBody>
      </p:sp>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639080" y="58229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World Radiocommunication Conference (WRC)</a:t>
            </a:r>
          </a:p>
          <a:p>
            <a:endParaRPr lang="en-US" sz="3600">
              <a:latin typeface="Times New Roman"/>
              <a:cs typeface="Times New Roman"/>
            </a:endParaRPr>
          </a:p>
        </p:txBody>
      </p:sp>
      <p:pic>
        <p:nvPicPr>
          <p:cNvPr id="2" name="Picture 1" descr="ITU Radio Regulations updated - ITU">
            <a:extLst>
              <a:ext uri="{FF2B5EF4-FFF2-40B4-BE49-F238E27FC236}">
                <a16:creationId xmlns:a16="http://schemas.microsoft.com/office/drawing/2014/main" id="{E8B83445-D0F3-0220-5431-70FC9D039478}"/>
              </a:ext>
            </a:extLst>
          </p:cNvPr>
          <p:cNvPicPr>
            <a:picLocks noChangeAspect="1"/>
          </p:cNvPicPr>
          <p:nvPr/>
        </p:nvPicPr>
        <p:blipFill>
          <a:blip r:embed="rId5"/>
          <a:srcRect l="12082" r="10641" b="-335"/>
          <a:stretch/>
        </p:blipFill>
        <p:spPr>
          <a:xfrm>
            <a:off x="965868" y="3694625"/>
            <a:ext cx="4814179" cy="2617742"/>
          </a:xfrm>
          <a:prstGeom prst="rect">
            <a:avLst/>
          </a:prstGeom>
        </p:spPr>
      </p:pic>
      <p:sp>
        <p:nvSpPr>
          <p:cNvPr id="10" name="TextBox 9">
            <a:extLst>
              <a:ext uri="{FF2B5EF4-FFF2-40B4-BE49-F238E27FC236}">
                <a16:creationId xmlns:a16="http://schemas.microsoft.com/office/drawing/2014/main" id="{CB15986F-2E89-BA76-0DCE-1B94D791C734}"/>
              </a:ext>
            </a:extLst>
          </p:cNvPr>
          <p:cNvSpPr txBox="1"/>
          <p:nvPr/>
        </p:nvSpPr>
        <p:spPr>
          <a:xfrm>
            <a:off x="3631894" y="3485001"/>
            <a:ext cx="258712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hlinkClick r:id="rId6"/>
              </a:rPr>
              <a:t>ITU Radio Regulations updated - ITU</a:t>
            </a:r>
            <a:endParaRPr lang="en-US" sz="1050"/>
          </a:p>
        </p:txBody>
      </p:sp>
      <p:sp>
        <p:nvSpPr>
          <p:cNvPr id="11" name="TextBox 10">
            <a:extLst>
              <a:ext uri="{FF2B5EF4-FFF2-40B4-BE49-F238E27FC236}">
                <a16:creationId xmlns:a16="http://schemas.microsoft.com/office/drawing/2014/main" id="{15AF360F-85FB-17AA-767E-1FB6E426FFF2}"/>
              </a:ext>
            </a:extLst>
          </p:cNvPr>
          <p:cNvSpPr txBox="1"/>
          <p:nvPr/>
        </p:nvSpPr>
        <p:spPr>
          <a:xfrm>
            <a:off x="152400" y="6459557"/>
            <a:ext cx="62135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hlinkClick r:id="rId7"/>
              </a:rPr>
              <a:t>World Radiocommunication Conferences (WRC)</a:t>
            </a:r>
          </a:p>
          <a:p>
            <a:r>
              <a:rPr lang="en-US" sz="1000">
                <a:ea typeface="+mn-lt"/>
                <a:cs typeface="+mn-lt"/>
                <a:hlinkClick r:id="rId8"/>
              </a:rPr>
              <a:t>ITU World Radiocommunication Conference 2023 opens in Dubai, UAE – IEEE ComSoc Technology Blog</a:t>
            </a:r>
            <a:endParaRPr lang="en-US"/>
          </a:p>
        </p:txBody>
      </p:sp>
      <p:pic>
        <p:nvPicPr>
          <p:cNvPr id="12" name="Picture 11" descr="A group of people in a conference room&#10;&#10;AI-generated content may be incorrect.">
            <a:extLst>
              <a:ext uri="{FF2B5EF4-FFF2-40B4-BE49-F238E27FC236}">
                <a16:creationId xmlns:a16="http://schemas.microsoft.com/office/drawing/2014/main" id="{BF0221D6-C1E8-2EC5-C51E-B4B50D364679}"/>
              </a:ext>
            </a:extLst>
          </p:cNvPr>
          <p:cNvPicPr>
            <a:picLocks noChangeAspect="1"/>
          </p:cNvPicPr>
          <p:nvPr/>
        </p:nvPicPr>
        <p:blipFill>
          <a:blip r:embed="rId9"/>
          <a:stretch>
            <a:fillRect/>
          </a:stretch>
        </p:blipFill>
        <p:spPr>
          <a:xfrm>
            <a:off x="6358569" y="3438057"/>
            <a:ext cx="4974115" cy="3002344"/>
          </a:xfrm>
          <a:prstGeom prst="rect">
            <a:avLst/>
          </a:prstGeom>
        </p:spPr>
      </p:pic>
      <p:sp>
        <p:nvSpPr>
          <p:cNvPr id="13" name="TextBox 12">
            <a:extLst>
              <a:ext uri="{FF2B5EF4-FFF2-40B4-BE49-F238E27FC236}">
                <a16:creationId xmlns:a16="http://schemas.microsoft.com/office/drawing/2014/main" id="{3903DE2C-9503-6187-0314-999F8BC7AC3F}"/>
              </a:ext>
            </a:extLst>
          </p:cNvPr>
          <p:cNvSpPr txBox="1"/>
          <p:nvPr/>
        </p:nvSpPr>
        <p:spPr>
          <a:xfrm>
            <a:off x="6358569" y="6432014"/>
            <a:ext cx="57728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hlinkClick r:id="rId8"/>
              </a:rPr>
              <a:t>ITU World Radiocommunication Conference 2023 opens in Dubai, UAE – IEEE ComSoc Technology Blog</a:t>
            </a:r>
            <a:endParaRPr lang="en-US" sz="1000"/>
          </a:p>
        </p:txBody>
      </p:sp>
    </p:spTree>
    <p:extLst>
      <p:ext uri="{BB962C8B-B14F-4D97-AF65-F5344CB8AC3E}">
        <p14:creationId xmlns:p14="http://schemas.microsoft.com/office/powerpoint/2010/main" val="586054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C19FB7-F939-C66C-97AD-5DCF78BDA9A4}"/>
              </a:ext>
            </a:extLst>
          </p:cNvPr>
          <p:cNvSpPr>
            <a:spLocks noGrp="1"/>
          </p:cNvSpPr>
          <p:nvPr>
            <p:ph idx="1"/>
          </p:nvPr>
        </p:nvSpPr>
        <p:spPr>
          <a:xfrm>
            <a:off x="741744" y="1709878"/>
            <a:ext cx="10515600" cy="4351338"/>
          </a:xfrm>
        </p:spPr>
        <p:txBody>
          <a:bodyPr vert="horz" lIns="91440" tIns="45720" rIns="91440" bIns="45720" rtlCol="0" anchor="t">
            <a:normAutofit/>
          </a:bodyPr>
          <a:lstStyle/>
          <a:p>
            <a:r>
              <a:rPr lang="en-US" sz="2400">
                <a:latin typeface="Aptos"/>
                <a:ea typeface="Calibri"/>
                <a:cs typeface="Calibri"/>
              </a:rPr>
              <a:t>Containing all </a:t>
            </a:r>
            <a:r>
              <a:rPr lang="en-US" sz="2400" b="1">
                <a:solidFill>
                  <a:srgbClr val="7030A0"/>
                </a:solidFill>
                <a:latin typeface="Aptos"/>
                <a:ea typeface="Calibri"/>
                <a:cs typeface="Calibri"/>
              </a:rPr>
              <a:t>registered frequency assignments. </a:t>
            </a:r>
            <a:endParaRPr lang="en-US" b="1">
              <a:solidFill>
                <a:srgbClr val="7030A0"/>
              </a:solidFill>
              <a:latin typeface="Aptos"/>
            </a:endParaRPr>
          </a:p>
          <a:p>
            <a:r>
              <a:rPr lang="en-US" sz="2400">
                <a:latin typeface="Aptos"/>
                <a:ea typeface="Calibri"/>
                <a:cs typeface="Calibri"/>
              </a:rPr>
              <a:t>Contains database of </a:t>
            </a:r>
            <a:r>
              <a:rPr lang="en-US" sz="2400" b="1">
                <a:solidFill>
                  <a:schemeClr val="accent6">
                    <a:lumMod val="49000"/>
                  </a:schemeClr>
                </a:solidFill>
                <a:latin typeface="Aptos"/>
                <a:ea typeface="Calibri"/>
                <a:cs typeface="Calibri"/>
              </a:rPr>
              <a:t>satellite and terrestrial</a:t>
            </a:r>
            <a:r>
              <a:rPr lang="en-US" sz="2400">
                <a:latin typeface="Aptos"/>
                <a:ea typeface="Calibri"/>
                <a:cs typeface="Calibri"/>
              </a:rPr>
              <a:t> frequency assignments.</a:t>
            </a:r>
          </a:p>
          <a:p>
            <a:r>
              <a:rPr lang="en-US" sz="2400">
                <a:latin typeface="Aptos"/>
                <a:ea typeface="+mn-lt"/>
                <a:cs typeface="+mn-lt"/>
              </a:rPr>
              <a:t>Recording in the MIFR is the final stage of the frequency coordination process.</a:t>
            </a:r>
            <a:endParaRPr lang="en-US" sz="2400">
              <a:latin typeface="Aptos"/>
            </a:endParaRPr>
          </a:p>
          <a:p>
            <a:r>
              <a:rPr lang="en-US" sz="2400">
                <a:latin typeface="Aptos"/>
                <a:ea typeface="+mn-lt"/>
                <a:cs typeface="+mn-lt"/>
              </a:rPr>
              <a:t>Confers international recognition and </a:t>
            </a:r>
            <a:r>
              <a:rPr lang="en-US" sz="2400" b="1">
                <a:solidFill>
                  <a:schemeClr val="accent1">
                    <a:lumMod val="76000"/>
                  </a:schemeClr>
                </a:solidFill>
                <a:latin typeface="Aptos"/>
                <a:ea typeface="+mn-lt"/>
                <a:cs typeface="+mn-lt"/>
              </a:rPr>
              <a:t>protection from interference.</a:t>
            </a:r>
            <a:endParaRPr lang="en-US" b="1">
              <a:solidFill>
                <a:schemeClr val="accent1">
                  <a:lumMod val="76000"/>
                </a:schemeClr>
              </a:solidFill>
              <a:latin typeface="Aptos"/>
              <a:cs typeface="Times New Roman"/>
            </a:endParaRPr>
          </a:p>
          <a:p>
            <a:endParaRPr lang="en-US" sz="2400">
              <a:latin typeface="Aptos"/>
              <a:cs typeface="Times New Roman"/>
            </a:endParaRPr>
          </a:p>
        </p:txBody>
      </p:sp>
      <p:sp>
        <p:nvSpPr>
          <p:cNvPr id="5" name="Rectangle 4">
            <a:extLst>
              <a:ext uri="{FF2B5EF4-FFF2-40B4-BE49-F238E27FC236}">
                <a16:creationId xmlns:a16="http://schemas.microsoft.com/office/drawing/2014/main" id="{0B99E642-E7D3-B231-4F8F-1F91BBE90028}"/>
              </a:ext>
            </a:extLst>
          </p:cNvPr>
          <p:cNvSpPr/>
          <p:nvPr/>
        </p:nvSpPr>
        <p:spPr>
          <a:xfrm>
            <a:off x="0" y="-3176"/>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41438" y="7642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Master International Frequency Register (MIFR)</a:t>
            </a:r>
          </a:p>
          <a:p>
            <a:endParaRPr lang="en-US" sz="4000">
              <a:latin typeface="Times New Roman"/>
              <a:cs typeface="Times New Roman"/>
            </a:endParaRPr>
          </a:p>
        </p:txBody>
      </p:sp>
      <p:sp>
        <p:nvSpPr>
          <p:cNvPr id="2" name="TextBox 1">
            <a:extLst>
              <a:ext uri="{FF2B5EF4-FFF2-40B4-BE49-F238E27FC236}">
                <a16:creationId xmlns:a16="http://schemas.microsoft.com/office/drawing/2014/main" id="{76FBB829-93CA-60F9-2240-9FEAB345B415}"/>
              </a:ext>
            </a:extLst>
          </p:cNvPr>
          <p:cNvSpPr txBox="1"/>
          <p:nvPr/>
        </p:nvSpPr>
        <p:spPr>
          <a:xfrm>
            <a:off x="180270" y="6423140"/>
            <a:ext cx="711590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hlinkClick r:id="rId5"/>
              </a:rPr>
              <a:t>Master International Frequency Register (MIFR)</a:t>
            </a:r>
            <a:endParaRPr lang="en-US" sz="1100"/>
          </a:p>
          <a:p>
            <a:r>
              <a:rPr lang="en-US" sz="1100">
                <a:latin typeface="Calibri"/>
                <a:ea typeface="Calibri"/>
                <a:cs typeface="Calibri"/>
                <a:hlinkClick r:id="rId6"/>
              </a:rPr>
              <a:t>https://ustti.org/wp-content/uploads/2019/11/Day-1-4_RR-and-allocations-table_20190903.pdf</a:t>
            </a:r>
            <a:endParaRPr lang="en-US" sz="1100">
              <a:latin typeface="Aptos" panose="020B0004020202020204"/>
              <a:ea typeface="Calibri"/>
              <a:cs typeface="Calibri"/>
            </a:endParaRPr>
          </a:p>
        </p:txBody>
      </p:sp>
      <p:pic>
        <p:nvPicPr>
          <p:cNvPr id="4" name="Picture 3" descr="Keeping interference in check: Seven decades of ITU's radio frequency  circular - ITU">
            <a:extLst>
              <a:ext uri="{FF2B5EF4-FFF2-40B4-BE49-F238E27FC236}">
                <a16:creationId xmlns:a16="http://schemas.microsoft.com/office/drawing/2014/main" id="{D1E1D430-B693-527E-C12E-C18DA58FEEBF}"/>
              </a:ext>
            </a:extLst>
          </p:cNvPr>
          <p:cNvPicPr>
            <a:picLocks noChangeAspect="1"/>
          </p:cNvPicPr>
          <p:nvPr/>
        </p:nvPicPr>
        <p:blipFill>
          <a:blip r:embed="rId7"/>
          <a:stretch>
            <a:fillRect/>
          </a:stretch>
        </p:blipFill>
        <p:spPr>
          <a:xfrm>
            <a:off x="3147621" y="3882960"/>
            <a:ext cx="5445759" cy="2586196"/>
          </a:xfrm>
          <a:prstGeom prst="rect">
            <a:avLst/>
          </a:prstGeom>
        </p:spPr>
      </p:pic>
      <p:sp>
        <p:nvSpPr>
          <p:cNvPr id="6" name="TextBox 5">
            <a:extLst>
              <a:ext uri="{FF2B5EF4-FFF2-40B4-BE49-F238E27FC236}">
                <a16:creationId xmlns:a16="http://schemas.microsoft.com/office/drawing/2014/main" id="{8F654C75-A437-ECDD-4BA5-224450A9625F}"/>
              </a:ext>
            </a:extLst>
          </p:cNvPr>
          <p:cNvSpPr txBox="1"/>
          <p:nvPr/>
        </p:nvSpPr>
        <p:spPr>
          <a:xfrm>
            <a:off x="8593776" y="5822868"/>
            <a:ext cx="2921330"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hlinkClick r:id="rId8"/>
              </a:rPr>
              <a:t>https://www.itu.int/hub/2023/07/keeping-interference-in-check-seven-decades-of-itus-radio-frequency-circular/</a:t>
            </a:r>
            <a:endParaRPr lang="en-US" sz="1100"/>
          </a:p>
        </p:txBody>
      </p:sp>
    </p:spTree>
    <p:extLst>
      <p:ext uri="{BB962C8B-B14F-4D97-AF65-F5344CB8AC3E}">
        <p14:creationId xmlns:p14="http://schemas.microsoft.com/office/powerpoint/2010/main" val="3059023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TU helps countries achieve robust radio frequency planning - ITU">
            <a:extLst>
              <a:ext uri="{FF2B5EF4-FFF2-40B4-BE49-F238E27FC236}">
                <a16:creationId xmlns:a16="http://schemas.microsoft.com/office/drawing/2014/main" id="{1B16C5C8-60D0-5ED9-2DA0-69E3ED7207FD}"/>
              </a:ext>
            </a:extLst>
          </p:cNvPr>
          <p:cNvPicPr>
            <a:picLocks noGrp="1" noChangeAspect="1"/>
          </p:cNvPicPr>
          <p:nvPr>
            <p:ph idx="1"/>
          </p:nvPr>
        </p:nvPicPr>
        <p:blipFill>
          <a:blip r:embed="rId3"/>
          <a:stretch>
            <a:fillRect/>
          </a:stretch>
        </p:blipFill>
        <p:spPr>
          <a:xfrm>
            <a:off x="3759412" y="1519240"/>
            <a:ext cx="8438152" cy="4877711"/>
          </a:xfrm>
        </p:spPr>
      </p:pic>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p:pic>
            <p:nvPicPr>
              <p:cNvPr id="7" name="Ink 6">
                <a:extLst>
                  <a:ext uri="{FF2B5EF4-FFF2-40B4-BE49-F238E27FC236}">
                    <a16:creationId xmlns:a16="http://schemas.microsoft.com/office/drawing/2014/main" id="{7CB8CC4F-10BA-9230-438F-6B150E9D0211}"/>
                  </a:ext>
                </a:extLst>
              </p:cNvPr>
              <p:cNvPicPr/>
              <p:nvPr/>
            </p:nvPicPr>
            <p:blipFill>
              <a:blip r:embed="rId5"/>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10" name="Title 1">
            <a:extLst>
              <a:ext uri="{FF2B5EF4-FFF2-40B4-BE49-F238E27FC236}">
                <a16:creationId xmlns:a16="http://schemas.microsoft.com/office/drawing/2014/main" id="{632BE543-F8B9-9747-B4EF-0CE7E29BAD94}"/>
              </a:ext>
            </a:extLst>
          </p:cNvPr>
          <p:cNvSpPr>
            <a:spLocks noGrp="1"/>
          </p:cNvSpPr>
          <p:nvPr/>
        </p:nvSpPr>
        <p:spPr>
          <a:xfrm>
            <a:off x="632580" y="47398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ea typeface="+mj-lt"/>
                <a:cs typeface="+mj-lt"/>
              </a:rPr>
              <a:t>ITU-R Regions</a:t>
            </a:r>
            <a:endParaRPr lang="en-US">
              <a:latin typeface="Times New Roman"/>
            </a:endParaRPr>
          </a:p>
        </p:txBody>
      </p:sp>
      <p:sp>
        <p:nvSpPr>
          <p:cNvPr id="2" name="TextBox 1">
            <a:extLst>
              <a:ext uri="{FF2B5EF4-FFF2-40B4-BE49-F238E27FC236}">
                <a16:creationId xmlns:a16="http://schemas.microsoft.com/office/drawing/2014/main" id="{E957F878-828F-F30C-66B2-36419EA70FB1}"/>
              </a:ext>
            </a:extLst>
          </p:cNvPr>
          <p:cNvSpPr txBox="1"/>
          <p:nvPr/>
        </p:nvSpPr>
        <p:spPr>
          <a:xfrm>
            <a:off x="412830" y="1714982"/>
            <a:ext cx="3196541" cy="301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endParaRPr lang="en-US" sz="2400">
              <a:latin typeface="Aptos"/>
              <a:cs typeface="Times New Roman"/>
            </a:endParaRPr>
          </a:p>
          <a:p>
            <a:pPr marL="285750" indent="-285750">
              <a:buFont typeface="Arial"/>
              <a:buChar char="•"/>
            </a:pPr>
            <a:r>
              <a:rPr lang="en-US" sz="2400">
                <a:latin typeface="Aptos"/>
                <a:cs typeface="Times New Roman"/>
              </a:rPr>
              <a:t>The Radio Regulations, divides the world into three </a:t>
            </a:r>
            <a:r>
              <a:rPr lang="en-US" sz="2400" b="1">
                <a:latin typeface="Aptos"/>
                <a:cs typeface="Times New Roman"/>
                <a:hlinkClick r:id="rId6"/>
              </a:rPr>
              <a:t>ITU regions</a:t>
            </a:r>
            <a:r>
              <a:rPr lang="en-US" sz="2400">
                <a:latin typeface="Aptos"/>
                <a:cs typeface="Times New Roman"/>
              </a:rPr>
              <a:t> for the purposes of managing the global radio spectrum.</a:t>
            </a:r>
            <a:endParaRPr lang="en-US" sz="2400">
              <a:latin typeface="Aptos"/>
            </a:endParaRPr>
          </a:p>
        </p:txBody>
      </p:sp>
      <p:sp>
        <p:nvSpPr>
          <p:cNvPr id="3" name="TextBox 2">
            <a:extLst>
              <a:ext uri="{FF2B5EF4-FFF2-40B4-BE49-F238E27FC236}">
                <a16:creationId xmlns:a16="http://schemas.microsoft.com/office/drawing/2014/main" id="{27DC70BA-90C5-8827-8F39-2BA31860AA56}"/>
              </a:ext>
            </a:extLst>
          </p:cNvPr>
          <p:cNvSpPr txBox="1"/>
          <p:nvPr/>
        </p:nvSpPr>
        <p:spPr>
          <a:xfrm>
            <a:off x="8761776" y="6404778"/>
            <a:ext cx="344665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hlinkClick r:id="rId7"/>
              </a:rPr>
              <a:t>https://www.itu.int/hub/2024/06/itu-helps-countries-achieve-robust-radio-frequency-planning/</a:t>
            </a:r>
            <a:endParaRPr lang="en-US">
              <a:ea typeface="+mn-lt"/>
              <a:cs typeface="+mn-lt"/>
            </a:endParaRPr>
          </a:p>
        </p:txBody>
      </p:sp>
      <p:sp>
        <p:nvSpPr>
          <p:cNvPr id="6" name="TextBox 5">
            <a:extLst>
              <a:ext uri="{FF2B5EF4-FFF2-40B4-BE49-F238E27FC236}">
                <a16:creationId xmlns:a16="http://schemas.microsoft.com/office/drawing/2014/main" id="{2DB78726-9485-99D2-C3B9-4BEEF4361A47}"/>
              </a:ext>
            </a:extLst>
          </p:cNvPr>
          <p:cNvSpPr txBox="1"/>
          <p:nvPr/>
        </p:nvSpPr>
        <p:spPr>
          <a:xfrm>
            <a:off x="-1813" y="6475185"/>
            <a:ext cx="86033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6"/>
              </a:rPr>
              <a:t>https://www.itu.int/en/ITU-R/information/Pages/emergency-bands.aspx</a:t>
            </a:r>
            <a:endParaRPr lang="en-US"/>
          </a:p>
        </p:txBody>
      </p:sp>
    </p:spTree>
    <p:extLst>
      <p:ext uri="{BB962C8B-B14F-4D97-AF65-F5344CB8AC3E}">
        <p14:creationId xmlns:p14="http://schemas.microsoft.com/office/powerpoint/2010/main" val="1990736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638465" y="4759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Times New Roman"/>
                <a:cs typeface="Times New Roman"/>
              </a:rPr>
              <a:t>ITU-R Radio Communication</a:t>
            </a:r>
            <a:endParaRPr lang="en-US" dirty="0"/>
          </a:p>
        </p:txBody>
      </p:sp>
      <p:graphicFrame>
        <p:nvGraphicFramePr>
          <p:cNvPr id="4" name="Content Placeholder 1">
            <a:extLst>
              <a:ext uri="{FF2B5EF4-FFF2-40B4-BE49-F238E27FC236}">
                <a16:creationId xmlns:a16="http://schemas.microsoft.com/office/drawing/2014/main" id="{515943B3-69D1-AEA1-0B6C-3630685F418B}"/>
              </a:ext>
            </a:extLst>
          </p:cNvPr>
          <p:cNvGraphicFramePr>
            <a:graphicFrameLocks/>
          </p:cNvGraphicFramePr>
          <p:nvPr>
            <p:extLst>
              <p:ext uri="{D42A27DB-BD31-4B8C-83A1-F6EECF244321}">
                <p14:modId xmlns:p14="http://schemas.microsoft.com/office/powerpoint/2010/main" val="116927949"/>
              </p:ext>
            </p:extLst>
          </p:nvPr>
        </p:nvGraphicFramePr>
        <p:xfrm>
          <a:off x="362578" y="1037772"/>
          <a:ext cx="11328662" cy="60872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83526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677938" y="3923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Times New Roman"/>
                <a:cs typeface="Times New Roman"/>
              </a:rPr>
              <a:t>U.S. Spectrum Management</a:t>
            </a:r>
          </a:p>
        </p:txBody>
      </p:sp>
      <p:sp>
        <p:nvSpPr>
          <p:cNvPr id="4" name="Content Placeholder 3">
            <a:extLst>
              <a:ext uri="{FF2B5EF4-FFF2-40B4-BE49-F238E27FC236}">
                <a16:creationId xmlns:a16="http://schemas.microsoft.com/office/drawing/2014/main" id="{22E99D7E-3286-5F59-AD9C-9733B9C9D414}"/>
              </a:ext>
            </a:extLst>
          </p:cNvPr>
          <p:cNvSpPr>
            <a:spLocks noGrp="1"/>
          </p:cNvSpPr>
          <p:nvPr>
            <p:ph idx="1"/>
          </p:nvPr>
        </p:nvSpPr>
        <p:spPr>
          <a:xfrm>
            <a:off x="838200" y="1526268"/>
            <a:ext cx="10515600" cy="541338"/>
          </a:xfrm>
        </p:spPr>
        <p:txBody>
          <a:bodyPr vert="horz" lIns="91440" tIns="45720" rIns="91440" bIns="45720" rtlCol="0" anchor="t">
            <a:normAutofit/>
          </a:bodyPr>
          <a:lstStyle/>
          <a:p>
            <a:r>
              <a:rPr lang="en-US" sz="2000"/>
              <a:t>NTIA and FCC Jointly Manage Radio Spectrum in the U.S.</a:t>
            </a:r>
          </a:p>
        </p:txBody>
      </p:sp>
      <p:sp>
        <p:nvSpPr>
          <p:cNvPr id="2" name="TextBox 1">
            <a:extLst>
              <a:ext uri="{FF2B5EF4-FFF2-40B4-BE49-F238E27FC236}">
                <a16:creationId xmlns:a16="http://schemas.microsoft.com/office/drawing/2014/main" id="{C1E9E2CE-730F-95EF-86C1-553C21EAEC3D}"/>
              </a:ext>
            </a:extLst>
          </p:cNvPr>
          <p:cNvSpPr txBox="1"/>
          <p:nvPr/>
        </p:nvSpPr>
        <p:spPr>
          <a:xfrm>
            <a:off x="1069927" y="1794956"/>
            <a:ext cx="76602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ptos"/>
                <a:ea typeface="Calibri"/>
                <a:cs typeface="Calibri"/>
              </a:rPr>
              <a:t>FCC = Federal Communications Commission </a:t>
            </a:r>
          </a:p>
          <a:p>
            <a:r>
              <a:rPr lang="en-US" sz="1600">
                <a:latin typeface="Aptos"/>
                <a:ea typeface="Calibri"/>
                <a:cs typeface="Calibri"/>
              </a:rPr>
              <a:t>NTIA =  National Telecommunications and Information Administration</a:t>
            </a:r>
          </a:p>
        </p:txBody>
      </p:sp>
      <p:sp>
        <p:nvSpPr>
          <p:cNvPr id="3" name="TextBox 2">
            <a:extLst>
              <a:ext uri="{FF2B5EF4-FFF2-40B4-BE49-F238E27FC236}">
                <a16:creationId xmlns:a16="http://schemas.microsoft.com/office/drawing/2014/main" id="{3B9CF033-F3FA-E653-E7FA-550215214101}"/>
              </a:ext>
            </a:extLst>
          </p:cNvPr>
          <p:cNvSpPr txBox="1"/>
          <p:nvPr/>
        </p:nvSpPr>
        <p:spPr>
          <a:xfrm>
            <a:off x="3975482" y="2276349"/>
            <a:ext cx="38358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National Spectrum Management</a:t>
            </a:r>
          </a:p>
        </p:txBody>
      </p:sp>
      <p:sp>
        <p:nvSpPr>
          <p:cNvPr id="6" name="Rectangle 5">
            <a:extLst>
              <a:ext uri="{FF2B5EF4-FFF2-40B4-BE49-F238E27FC236}">
                <a16:creationId xmlns:a16="http://schemas.microsoft.com/office/drawing/2014/main" id="{E972D95A-1CDF-323C-EC55-B8D66E955481}"/>
              </a:ext>
            </a:extLst>
          </p:cNvPr>
          <p:cNvSpPr/>
          <p:nvPr/>
        </p:nvSpPr>
        <p:spPr>
          <a:xfrm>
            <a:off x="3959939" y="2739921"/>
            <a:ext cx="3871783" cy="453081"/>
          </a:xfrm>
          <a:prstGeom prst="rect">
            <a:avLst/>
          </a:prstGeom>
          <a:solidFill>
            <a:schemeClr val="accent1">
              <a:lumMod val="20000"/>
              <a:lumOff val="80000"/>
            </a:schemeClr>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Communication ACT OF 1934</a:t>
            </a:r>
          </a:p>
        </p:txBody>
      </p:sp>
      <p:sp>
        <p:nvSpPr>
          <p:cNvPr id="11" name="Arrow: Down 10">
            <a:extLst>
              <a:ext uri="{FF2B5EF4-FFF2-40B4-BE49-F238E27FC236}">
                <a16:creationId xmlns:a16="http://schemas.microsoft.com/office/drawing/2014/main" id="{B7D44D49-FCA9-4B49-4094-E76B2706287D}"/>
              </a:ext>
            </a:extLst>
          </p:cNvPr>
          <p:cNvSpPr/>
          <p:nvPr/>
        </p:nvSpPr>
        <p:spPr>
          <a:xfrm rot="18840000">
            <a:off x="6606575" y="3250562"/>
            <a:ext cx="556054" cy="988540"/>
          </a:xfrm>
          <a:prstGeom prst="downArrow">
            <a:avLst/>
          </a:prstGeom>
          <a:solidFill>
            <a:srgbClr val="7030A0">
              <a:alpha val="57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BC7F8C20-9E24-1888-CA1F-26E95E6C40A7}"/>
              </a:ext>
            </a:extLst>
          </p:cNvPr>
          <p:cNvGraphicFramePr>
            <a:graphicFrameLocks noGrp="1"/>
          </p:cNvGraphicFramePr>
          <p:nvPr>
            <p:extLst>
              <p:ext uri="{D42A27DB-BD31-4B8C-83A1-F6EECF244321}">
                <p14:modId xmlns:p14="http://schemas.microsoft.com/office/powerpoint/2010/main" val="3560560076"/>
              </p:ext>
            </p:extLst>
          </p:nvPr>
        </p:nvGraphicFramePr>
        <p:xfrm>
          <a:off x="7442394" y="3581845"/>
          <a:ext cx="3596599" cy="1935270"/>
        </p:xfrm>
        <a:graphic>
          <a:graphicData uri="http://schemas.openxmlformats.org/drawingml/2006/table">
            <a:tbl>
              <a:tblPr firstRow="1" bandRow="1">
                <a:tableStyleId>{E8B1032C-EA38-4F05-BA0D-38AFFFC7BED3}</a:tableStyleId>
              </a:tblPr>
              <a:tblGrid>
                <a:gridCol w="3596599">
                  <a:extLst>
                    <a:ext uri="{9D8B030D-6E8A-4147-A177-3AD203B41FA5}">
                      <a16:colId xmlns:a16="http://schemas.microsoft.com/office/drawing/2014/main" val="1801057922"/>
                    </a:ext>
                  </a:extLst>
                </a:gridCol>
              </a:tblGrid>
              <a:tr h="311314">
                <a:tc>
                  <a:txBody>
                    <a:bodyPr/>
                    <a:lstStyle/>
                    <a:p>
                      <a:r>
                        <a:rPr lang="en-US">
                          <a:solidFill>
                            <a:srgbClr val="000000"/>
                          </a:solidFill>
                        </a:rPr>
                        <a:t>FCC</a:t>
                      </a:r>
                    </a:p>
                  </a:txBody>
                  <a:tcPr>
                    <a:lnL w="57150">
                      <a:solidFill>
                        <a:schemeClr val="accent6">
                          <a:lumMod val="75000"/>
                        </a:schemeClr>
                      </a:solidFill>
                    </a:lnL>
                    <a:lnR w="57150">
                      <a:solidFill>
                        <a:schemeClr val="accent6">
                          <a:lumMod val="75000"/>
                        </a:schemeClr>
                      </a:solidFill>
                    </a:lnR>
                    <a:lnT w="57150">
                      <a:solidFill>
                        <a:schemeClr val="accent6">
                          <a:lumMod val="75000"/>
                        </a:schemeClr>
                      </a:solidFill>
                    </a:lnT>
                    <a:lnB w="57150">
                      <a:solidFill>
                        <a:schemeClr val="accent6">
                          <a:lumMod val="75000"/>
                        </a:schemeClr>
                      </a:solidFill>
                    </a:lnB>
                  </a:tcPr>
                </a:tc>
                <a:extLst>
                  <a:ext uri="{0D108BD9-81ED-4DB2-BD59-A6C34878D82A}">
                    <a16:rowId xmlns:a16="http://schemas.microsoft.com/office/drawing/2014/main" val="4087083474"/>
                  </a:ext>
                </a:extLst>
              </a:tr>
              <a:tr h="311314">
                <a:tc>
                  <a:txBody>
                    <a:bodyPr/>
                    <a:lstStyle/>
                    <a:p>
                      <a:r>
                        <a:rPr lang="en-US">
                          <a:solidFill>
                            <a:srgbClr val="000000"/>
                          </a:solidFill>
                        </a:rPr>
                        <a:t>Non-Federal Users</a:t>
                      </a:r>
                    </a:p>
                  </a:txBody>
                  <a:tcPr>
                    <a:lnL w="57150">
                      <a:solidFill>
                        <a:schemeClr val="accent6">
                          <a:lumMod val="75000"/>
                        </a:schemeClr>
                      </a:solidFill>
                    </a:lnL>
                    <a:lnR w="57150">
                      <a:solidFill>
                        <a:schemeClr val="accent6">
                          <a:lumMod val="75000"/>
                        </a:schemeClr>
                      </a:solidFill>
                    </a:lnR>
                    <a:lnT w="57150">
                      <a:solidFill>
                        <a:schemeClr val="accent6">
                          <a:lumMod val="75000"/>
                        </a:schemeClr>
                      </a:solidFill>
                    </a:lnT>
                    <a:lnB w="57150">
                      <a:solidFill>
                        <a:schemeClr val="accent6">
                          <a:lumMod val="75000"/>
                        </a:schemeClr>
                      </a:solidFill>
                    </a:lnB>
                  </a:tcPr>
                </a:tc>
                <a:extLst>
                  <a:ext uri="{0D108BD9-81ED-4DB2-BD59-A6C34878D82A}">
                    <a16:rowId xmlns:a16="http://schemas.microsoft.com/office/drawing/2014/main" val="4215830878"/>
                  </a:ext>
                </a:extLst>
              </a:tr>
              <a:tr h="1203750">
                <a:tc>
                  <a:txBody>
                    <a:bodyPr/>
                    <a:lstStyle/>
                    <a:p>
                      <a:r>
                        <a:rPr lang="en-US">
                          <a:solidFill>
                            <a:srgbClr val="000000"/>
                          </a:solidFill>
                        </a:rPr>
                        <a:t>Business</a:t>
                      </a:r>
                    </a:p>
                    <a:p>
                      <a:pPr lvl="0">
                        <a:buNone/>
                      </a:pPr>
                      <a:r>
                        <a:rPr lang="en-US">
                          <a:solidFill>
                            <a:srgbClr val="000000"/>
                          </a:solidFill>
                        </a:rPr>
                        <a:t>State &amp; Local Government</a:t>
                      </a:r>
                    </a:p>
                    <a:p>
                      <a:pPr lvl="0">
                        <a:buNone/>
                      </a:pPr>
                      <a:r>
                        <a:rPr lang="en-US">
                          <a:solidFill>
                            <a:srgbClr val="000000"/>
                          </a:solidFill>
                        </a:rPr>
                        <a:t>Commercial and Entertainment </a:t>
                      </a:r>
                    </a:p>
                    <a:p>
                      <a:pPr lvl="0">
                        <a:buNone/>
                      </a:pPr>
                      <a:r>
                        <a:rPr lang="en-US">
                          <a:solidFill>
                            <a:srgbClr val="000000"/>
                          </a:solidFill>
                        </a:rPr>
                        <a:t>Private</a:t>
                      </a:r>
                    </a:p>
                  </a:txBody>
                  <a:tcPr>
                    <a:lnL w="57150">
                      <a:solidFill>
                        <a:schemeClr val="accent6">
                          <a:lumMod val="75000"/>
                        </a:schemeClr>
                      </a:solidFill>
                    </a:lnL>
                    <a:lnR w="57150">
                      <a:solidFill>
                        <a:schemeClr val="accent6">
                          <a:lumMod val="75000"/>
                        </a:schemeClr>
                      </a:solidFill>
                    </a:lnR>
                    <a:lnT w="57150">
                      <a:solidFill>
                        <a:schemeClr val="accent6">
                          <a:lumMod val="75000"/>
                        </a:schemeClr>
                      </a:solidFill>
                    </a:lnT>
                    <a:lnB w="57150">
                      <a:solidFill>
                        <a:schemeClr val="accent6">
                          <a:lumMod val="75000"/>
                        </a:schemeClr>
                      </a:solidFill>
                    </a:lnB>
                  </a:tcPr>
                </a:tc>
                <a:extLst>
                  <a:ext uri="{0D108BD9-81ED-4DB2-BD59-A6C34878D82A}">
                    <a16:rowId xmlns:a16="http://schemas.microsoft.com/office/drawing/2014/main" val="3300872505"/>
                  </a:ext>
                </a:extLst>
              </a:tr>
            </a:tbl>
          </a:graphicData>
        </a:graphic>
      </p:graphicFrame>
      <p:pic>
        <p:nvPicPr>
          <p:cNvPr id="14" name="Picture 13" descr="A black and white sign with a flag on top&#10;&#10;Description automatically generated">
            <a:extLst>
              <a:ext uri="{FF2B5EF4-FFF2-40B4-BE49-F238E27FC236}">
                <a16:creationId xmlns:a16="http://schemas.microsoft.com/office/drawing/2014/main" id="{B224EDED-D116-5498-1B81-43F97F818271}"/>
              </a:ext>
            </a:extLst>
          </p:cNvPr>
          <p:cNvPicPr>
            <a:picLocks noChangeAspect="1"/>
          </p:cNvPicPr>
          <p:nvPr/>
        </p:nvPicPr>
        <p:blipFill>
          <a:blip r:embed="rId5"/>
          <a:stretch>
            <a:fillRect/>
          </a:stretch>
        </p:blipFill>
        <p:spPr>
          <a:xfrm>
            <a:off x="8127849" y="2481187"/>
            <a:ext cx="877207" cy="921960"/>
          </a:xfrm>
          <a:prstGeom prst="rect">
            <a:avLst/>
          </a:prstGeom>
        </p:spPr>
      </p:pic>
      <p:sp>
        <p:nvSpPr>
          <p:cNvPr id="16" name="TextBox 15">
            <a:extLst>
              <a:ext uri="{FF2B5EF4-FFF2-40B4-BE49-F238E27FC236}">
                <a16:creationId xmlns:a16="http://schemas.microsoft.com/office/drawing/2014/main" id="{FF90D894-1202-D1BB-DE62-1DD9B7BEE6A9}"/>
              </a:ext>
            </a:extLst>
          </p:cNvPr>
          <p:cNvSpPr txBox="1"/>
          <p:nvPr/>
        </p:nvSpPr>
        <p:spPr>
          <a:xfrm>
            <a:off x="9032118" y="294216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Congress</a:t>
            </a:r>
          </a:p>
        </p:txBody>
      </p:sp>
      <p:graphicFrame>
        <p:nvGraphicFramePr>
          <p:cNvPr id="17" name="Table 16">
            <a:extLst>
              <a:ext uri="{FF2B5EF4-FFF2-40B4-BE49-F238E27FC236}">
                <a16:creationId xmlns:a16="http://schemas.microsoft.com/office/drawing/2014/main" id="{BE27507F-0DE5-8D76-2C89-E1B199467D64}"/>
              </a:ext>
            </a:extLst>
          </p:cNvPr>
          <p:cNvGraphicFramePr>
            <a:graphicFrameLocks noGrp="1"/>
          </p:cNvGraphicFramePr>
          <p:nvPr>
            <p:extLst>
              <p:ext uri="{D42A27DB-BD31-4B8C-83A1-F6EECF244321}">
                <p14:modId xmlns:p14="http://schemas.microsoft.com/office/powerpoint/2010/main" val="1835902337"/>
              </p:ext>
            </p:extLst>
          </p:nvPr>
        </p:nvGraphicFramePr>
        <p:xfrm>
          <a:off x="2972404" y="5607585"/>
          <a:ext cx="5834281" cy="731520"/>
        </p:xfrm>
        <a:graphic>
          <a:graphicData uri="http://schemas.openxmlformats.org/drawingml/2006/table">
            <a:tbl>
              <a:tblPr firstRow="1" bandRow="1">
                <a:tableStyleId>{5FD0F851-EC5A-4D38-B0AD-8093EC10F338}</a:tableStyleId>
              </a:tblPr>
              <a:tblGrid>
                <a:gridCol w="5834281">
                  <a:extLst>
                    <a:ext uri="{9D8B030D-6E8A-4147-A177-3AD203B41FA5}">
                      <a16:colId xmlns:a16="http://schemas.microsoft.com/office/drawing/2014/main" val="3440062693"/>
                    </a:ext>
                  </a:extLst>
                </a:gridCol>
              </a:tblGrid>
              <a:tr h="326045">
                <a:tc>
                  <a:txBody>
                    <a:bodyPr/>
                    <a:lstStyle/>
                    <a:p>
                      <a:pPr lvl="0" algn="ctr">
                        <a:buNone/>
                      </a:pPr>
                      <a:r>
                        <a:rPr lang="en-US" sz="1800" b="0" u="none" strike="noStrike" noProof="0" err="1">
                          <a:solidFill>
                            <a:srgbClr val="000000"/>
                          </a:solidFill>
                        </a:rPr>
                        <a:t>Interdepartment</a:t>
                      </a:r>
                      <a:r>
                        <a:rPr lang="en-US" sz="1800" b="0" u="none" strike="noStrike" noProof="0">
                          <a:solidFill>
                            <a:srgbClr val="000000"/>
                          </a:solidFill>
                        </a:rPr>
                        <a:t> Radio Advisory Committee (IRAC) </a:t>
                      </a:r>
                      <a:endParaRPr lang="en-US"/>
                    </a:p>
                  </a:txBody>
                  <a:tcPr/>
                </a:tc>
                <a:extLst>
                  <a:ext uri="{0D108BD9-81ED-4DB2-BD59-A6C34878D82A}">
                    <a16:rowId xmlns:a16="http://schemas.microsoft.com/office/drawing/2014/main" val="704527317"/>
                  </a:ext>
                </a:extLst>
              </a:tr>
              <a:tr h="326045">
                <a:tc>
                  <a:txBody>
                    <a:bodyPr/>
                    <a:lstStyle/>
                    <a:p>
                      <a:pPr algn="ctr"/>
                      <a:r>
                        <a:rPr lang="en-US" b="0">
                          <a:solidFill>
                            <a:srgbClr val="000000"/>
                          </a:solidFill>
                        </a:rPr>
                        <a:t>Chaired by NTIA. Representative from 19 federal Agencies</a:t>
                      </a:r>
                      <a:endParaRPr lang="en-US"/>
                    </a:p>
                  </a:txBody>
                  <a:tcPr/>
                </a:tc>
                <a:extLst>
                  <a:ext uri="{0D108BD9-81ED-4DB2-BD59-A6C34878D82A}">
                    <a16:rowId xmlns:a16="http://schemas.microsoft.com/office/drawing/2014/main" val="3653758100"/>
                  </a:ext>
                </a:extLst>
              </a:tr>
            </a:tbl>
          </a:graphicData>
        </a:graphic>
      </p:graphicFrame>
      <p:sp>
        <p:nvSpPr>
          <p:cNvPr id="10" name="TextBox 9">
            <a:extLst>
              <a:ext uri="{FF2B5EF4-FFF2-40B4-BE49-F238E27FC236}">
                <a16:creationId xmlns:a16="http://schemas.microsoft.com/office/drawing/2014/main" id="{DC2F08E9-00CD-B28D-393F-4874539B4173}"/>
              </a:ext>
            </a:extLst>
          </p:cNvPr>
          <p:cNvSpPr txBox="1"/>
          <p:nvPr/>
        </p:nvSpPr>
        <p:spPr>
          <a:xfrm>
            <a:off x="3069" y="6400521"/>
            <a:ext cx="121868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dirty="0">
                <a:solidFill>
                  <a:srgbClr val="467886"/>
                </a:solidFill>
                <a:latin typeface="Calibri"/>
                <a:ea typeface="Calibri"/>
                <a:cs typeface="Calibri"/>
                <a:hlinkClick r:id="rId6"/>
              </a:rPr>
              <a:t>https://www.ntia.gov/book-page/who-regulates-spectrum</a:t>
            </a:r>
          </a:p>
          <a:p>
            <a:r>
              <a:rPr lang="en-US" sz="1200" dirty="0">
                <a:solidFill>
                  <a:srgbClr val="467886"/>
                </a:solidFill>
                <a:latin typeface="Calibri"/>
                <a:ea typeface="Calibri"/>
                <a:cs typeface="Calibri"/>
                <a:hlinkClick r:id="rId7"/>
              </a:rPr>
              <a:t>https://www.fcc.gov/engineering-technology/policy-and-rules-division/general/radio-spectrum-allocation?utm_source=chatgpt.com</a:t>
            </a:r>
            <a:endParaRPr lang="en-US" dirty="0"/>
          </a:p>
        </p:txBody>
      </p:sp>
    </p:spTree>
    <p:extLst>
      <p:ext uri="{BB962C8B-B14F-4D97-AF65-F5344CB8AC3E}">
        <p14:creationId xmlns:p14="http://schemas.microsoft.com/office/powerpoint/2010/main" val="1615070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677938" y="3923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a:cs typeface="Times New Roman"/>
              </a:rPr>
              <a:t>U.S. Spectrum Management</a:t>
            </a:r>
          </a:p>
        </p:txBody>
      </p:sp>
      <p:sp>
        <p:nvSpPr>
          <p:cNvPr id="4" name="Content Placeholder 3">
            <a:extLst>
              <a:ext uri="{FF2B5EF4-FFF2-40B4-BE49-F238E27FC236}">
                <a16:creationId xmlns:a16="http://schemas.microsoft.com/office/drawing/2014/main" id="{22E99D7E-3286-5F59-AD9C-9733B9C9D414}"/>
              </a:ext>
            </a:extLst>
          </p:cNvPr>
          <p:cNvSpPr>
            <a:spLocks noGrp="1"/>
          </p:cNvSpPr>
          <p:nvPr>
            <p:ph idx="1"/>
          </p:nvPr>
        </p:nvSpPr>
        <p:spPr>
          <a:xfrm>
            <a:off x="874486" y="1538363"/>
            <a:ext cx="10515600" cy="541338"/>
          </a:xfrm>
        </p:spPr>
        <p:txBody>
          <a:bodyPr vert="horz" lIns="91440" tIns="45720" rIns="91440" bIns="45720" rtlCol="0" anchor="t">
            <a:normAutofit/>
          </a:bodyPr>
          <a:lstStyle/>
          <a:p>
            <a:r>
              <a:rPr lang="en-US"/>
              <a:t>NTIA and FCC Jointly Manage Radio Spectrum in the U.S.</a:t>
            </a:r>
          </a:p>
        </p:txBody>
      </p:sp>
      <p:sp>
        <p:nvSpPr>
          <p:cNvPr id="2" name="TextBox 1">
            <a:extLst>
              <a:ext uri="{FF2B5EF4-FFF2-40B4-BE49-F238E27FC236}">
                <a16:creationId xmlns:a16="http://schemas.microsoft.com/office/drawing/2014/main" id="{C1E9E2CE-730F-95EF-86C1-553C21EAEC3D}"/>
              </a:ext>
            </a:extLst>
          </p:cNvPr>
          <p:cNvSpPr txBox="1"/>
          <p:nvPr/>
        </p:nvSpPr>
        <p:spPr>
          <a:xfrm>
            <a:off x="1511403" y="2067099"/>
            <a:ext cx="76602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ptos"/>
                <a:ea typeface="Calibri"/>
                <a:cs typeface="Calibri"/>
              </a:rPr>
              <a:t>FCC = Federal Communications Commission </a:t>
            </a:r>
          </a:p>
          <a:p>
            <a:r>
              <a:rPr lang="en-US" sz="1600">
                <a:latin typeface="Aptos"/>
                <a:ea typeface="Calibri"/>
                <a:cs typeface="Calibri"/>
              </a:rPr>
              <a:t>NTIA =  National Telecommunications and Information Administration</a:t>
            </a:r>
          </a:p>
        </p:txBody>
      </p:sp>
      <p:sp>
        <p:nvSpPr>
          <p:cNvPr id="3" name="TextBox 2">
            <a:extLst>
              <a:ext uri="{FF2B5EF4-FFF2-40B4-BE49-F238E27FC236}">
                <a16:creationId xmlns:a16="http://schemas.microsoft.com/office/drawing/2014/main" id="{3B9CF033-F3FA-E653-E7FA-550215214101}"/>
              </a:ext>
            </a:extLst>
          </p:cNvPr>
          <p:cNvSpPr txBox="1"/>
          <p:nvPr/>
        </p:nvSpPr>
        <p:spPr>
          <a:xfrm>
            <a:off x="3833363" y="2599896"/>
            <a:ext cx="38358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National Spectrum Management</a:t>
            </a:r>
          </a:p>
        </p:txBody>
      </p:sp>
      <p:sp>
        <p:nvSpPr>
          <p:cNvPr id="6" name="Rectangle 5">
            <a:extLst>
              <a:ext uri="{FF2B5EF4-FFF2-40B4-BE49-F238E27FC236}">
                <a16:creationId xmlns:a16="http://schemas.microsoft.com/office/drawing/2014/main" id="{E972D95A-1CDF-323C-EC55-B8D66E955481}"/>
              </a:ext>
            </a:extLst>
          </p:cNvPr>
          <p:cNvSpPr/>
          <p:nvPr/>
        </p:nvSpPr>
        <p:spPr>
          <a:xfrm>
            <a:off x="3817820" y="3063468"/>
            <a:ext cx="3871783" cy="453081"/>
          </a:xfrm>
          <a:prstGeom prst="rect">
            <a:avLst/>
          </a:prstGeom>
          <a:solidFill>
            <a:schemeClr val="accent1">
              <a:lumMod val="20000"/>
              <a:lumOff val="80000"/>
            </a:schemeClr>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Communication ACT OF 1934</a:t>
            </a:r>
          </a:p>
        </p:txBody>
      </p:sp>
      <p:sp>
        <p:nvSpPr>
          <p:cNvPr id="11" name="Arrow: Down 10">
            <a:extLst>
              <a:ext uri="{FF2B5EF4-FFF2-40B4-BE49-F238E27FC236}">
                <a16:creationId xmlns:a16="http://schemas.microsoft.com/office/drawing/2014/main" id="{B7D44D49-FCA9-4B49-4094-E76B2706287D}"/>
              </a:ext>
            </a:extLst>
          </p:cNvPr>
          <p:cNvSpPr/>
          <p:nvPr/>
        </p:nvSpPr>
        <p:spPr>
          <a:xfrm rot="18840000">
            <a:off x="6464456" y="3574109"/>
            <a:ext cx="556054" cy="988540"/>
          </a:xfrm>
          <a:prstGeom prst="downArrow">
            <a:avLst/>
          </a:prstGeom>
          <a:solidFill>
            <a:srgbClr val="7030A0">
              <a:alpha val="57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BC7F8C20-9E24-1888-CA1F-26E95E6C40A7}"/>
              </a:ext>
            </a:extLst>
          </p:cNvPr>
          <p:cNvGraphicFramePr>
            <a:graphicFrameLocks noGrp="1"/>
          </p:cNvGraphicFramePr>
          <p:nvPr>
            <p:extLst>
              <p:ext uri="{D42A27DB-BD31-4B8C-83A1-F6EECF244321}">
                <p14:modId xmlns:p14="http://schemas.microsoft.com/office/powerpoint/2010/main" val="2006823927"/>
              </p:ext>
            </p:extLst>
          </p:nvPr>
        </p:nvGraphicFramePr>
        <p:xfrm>
          <a:off x="7288180" y="3881201"/>
          <a:ext cx="3596599" cy="1935270"/>
        </p:xfrm>
        <a:graphic>
          <a:graphicData uri="http://schemas.openxmlformats.org/drawingml/2006/table">
            <a:tbl>
              <a:tblPr firstRow="1" bandRow="1">
                <a:tableStyleId>{E8B1032C-EA38-4F05-BA0D-38AFFFC7BED3}</a:tableStyleId>
              </a:tblPr>
              <a:tblGrid>
                <a:gridCol w="3596599">
                  <a:extLst>
                    <a:ext uri="{9D8B030D-6E8A-4147-A177-3AD203B41FA5}">
                      <a16:colId xmlns:a16="http://schemas.microsoft.com/office/drawing/2014/main" val="1801057922"/>
                    </a:ext>
                  </a:extLst>
                </a:gridCol>
              </a:tblGrid>
              <a:tr h="311314">
                <a:tc>
                  <a:txBody>
                    <a:bodyPr/>
                    <a:lstStyle/>
                    <a:p>
                      <a:r>
                        <a:rPr lang="en-US">
                          <a:solidFill>
                            <a:srgbClr val="000000"/>
                          </a:solidFill>
                        </a:rPr>
                        <a:t>FCC</a:t>
                      </a:r>
                    </a:p>
                  </a:txBody>
                  <a:tcPr>
                    <a:lnL w="57150">
                      <a:solidFill>
                        <a:schemeClr val="accent6">
                          <a:lumMod val="75000"/>
                        </a:schemeClr>
                      </a:solidFill>
                    </a:lnL>
                    <a:lnR w="57150">
                      <a:solidFill>
                        <a:schemeClr val="accent6">
                          <a:lumMod val="75000"/>
                        </a:schemeClr>
                      </a:solidFill>
                    </a:lnR>
                    <a:lnT w="57150">
                      <a:solidFill>
                        <a:schemeClr val="accent6">
                          <a:lumMod val="75000"/>
                        </a:schemeClr>
                      </a:solidFill>
                    </a:lnT>
                    <a:lnB w="57150">
                      <a:solidFill>
                        <a:schemeClr val="accent6">
                          <a:lumMod val="75000"/>
                        </a:schemeClr>
                      </a:solidFill>
                    </a:lnB>
                  </a:tcPr>
                </a:tc>
                <a:extLst>
                  <a:ext uri="{0D108BD9-81ED-4DB2-BD59-A6C34878D82A}">
                    <a16:rowId xmlns:a16="http://schemas.microsoft.com/office/drawing/2014/main" val="4087083474"/>
                  </a:ext>
                </a:extLst>
              </a:tr>
              <a:tr h="311314">
                <a:tc>
                  <a:txBody>
                    <a:bodyPr/>
                    <a:lstStyle/>
                    <a:p>
                      <a:r>
                        <a:rPr lang="en-US">
                          <a:solidFill>
                            <a:srgbClr val="000000"/>
                          </a:solidFill>
                        </a:rPr>
                        <a:t>Non-Federal Users</a:t>
                      </a:r>
                    </a:p>
                  </a:txBody>
                  <a:tcPr>
                    <a:lnL w="57150">
                      <a:solidFill>
                        <a:schemeClr val="accent6">
                          <a:lumMod val="75000"/>
                        </a:schemeClr>
                      </a:solidFill>
                    </a:lnL>
                    <a:lnR w="57150">
                      <a:solidFill>
                        <a:schemeClr val="accent6">
                          <a:lumMod val="75000"/>
                        </a:schemeClr>
                      </a:solidFill>
                    </a:lnR>
                    <a:lnT w="57150">
                      <a:solidFill>
                        <a:schemeClr val="accent6">
                          <a:lumMod val="75000"/>
                        </a:schemeClr>
                      </a:solidFill>
                    </a:lnT>
                    <a:lnB w="57150">
                      <a:solidFill>
                        <a:schemeClr val="accent6">
                          <a:lumMod val="75000"/>
                        </a:schemeClr>
                      </a:solidFill>
                    </a:lnB>
                  </a:tcPr>
                </a:tc>
                <a:extLst>
                  <a:ext uri="{0D108BD9-81ED-4DB2-BD59-A6C34878D82A}">
                    <a16:rowId xmlns:a16="http://schemas.microsoft.com/office/drawing/2014/main" val="4215830878"/>
                  </a:ext>
                </a:extLst>
              </a:tr>
              <a:tr h="1203750">
                <a:tc>
                  <a:txBody>
                    <a:bodyPr/>
                    <a:lstStyle/>
                    <a:p>
                      <a:r>
                        <a:rPr lang="en-US">
                          <a:solidFill>
                            <a:srgbClr val="000000"/>
                          </a:solidFill>
                        </a:rPr>
                        <a:t>Business</a:t>
                      </a:r>
                    </a:p>
                    <a:p>
                      <a:pPr lvl="0">
                        <a:buNone/>
                      </a:pPr>
                      <a:r>
                        <a:rPr lang="en-US">
                          <a:solidFill>
                            <a:srgbClr val="000000"/>
                          </a:solidFill>
                        </a:rPr>
                        <a:t>State &amp; Local Government</a:t>
                      </a:r>
                    </a:p>
                    <a:p>
                      <a:pPr lvl="0">
                        <a:buNone/>
                      </a:pPr>
                      <a:r>
                        <a:rPr lang="en-US">
                          <a:solidFill>
                            <a:srgbClr val="000000"/>
                          </a:solidFill>
                        </a:rPr>
                        <a:t>Commercial</a:t>
                      </a:r>
                    </a:p>
                    <a:p>
                      <a:pPr lvl="0">
                        <a:buNone/>
                      </a:pPr>
                      <a:r>
                        <a:rPr lang="en-US">
                          <a:solidFill>
                            <a:srgbClr val="000000"/>
                          </a:solidFill>
                        </a:rPr>
                        <a:t>Private</a:t>
                      </a:r>
                    </a:p>
                  </a:txBody>
                  <a:tcPr>
                    <a:lnL w="57150">
                      <a:solidFill>
                        <a:schemeClr val="accent6">
                          <a:lumMod val="75000"/>
                        </a:schemeClr>
                      </a:solidFill>
                    </a:lnL>
                    <a:lnR w="57150">
                      <a:solidFill>
                        <a:schemeClr val="accent6">
                          <a:lumMod val="75000"/>
                        </a:schemeClr>
                      </a:solidFill>
                    </a:lnR>
                    <a:lnT w="57150">
                      <a:solidFill>
                        <a:schemeClr val="accent6">
                          <a:lumMod val="75000"/>
                        </a:schemeClr>
                      </a:solidFill>
                    </a:lnT>
                    <a:lnB w="57150">
                      <a:solidFill>
                        <a:schemeClr val="accent6">
                          <a:lumMod val="75000"/>
                        </a:schemeClr>
                      </a:solidFill>
                    </a:lnB>
                  </a:tcPr>
                </a:tc>
                <a:extLst>
                  <a:ext uri="{0D108BD9-81ED-4DB2-BD59-A6C34878D82A}">
                    <a16:rowId xmlns:a16="http://schemas.microsoft.com/office/drawing/2014/main" val="3300872505"/>
                  </a:ext>
                </a:extLst>
              </a:tr>
            </a:tbl>
          </a:graphicData>
        </a:graphic>
      </p:graphicFrame>
      <p:sp>
        <p:nvSpPr>
          <p:cNvPr id="10" name="Arrow: Down 9">
            <a:extLst>
              <a:ext uri="{FF2B5EF4-FFF2-40B4-BE49-F238E27FC236}">
                <a16:creationId xmlns:a16="http://schemas.microsoft.com/office/drawing/2014/main" id="{E3B3620F-82F4-B455-0F48-6F422060AB7F}"/>
              </a:ext>
            </a:extLst>
          </p:cNvPr>
          <p:cNvSpPr/>
          <p:nvPr/>
        </p:nvSpPr>
        <p:spPr>
          <a:xfrm rot="3300000">
            <a:off x="4468741" y="3537822"/>
            <a:ext cx="556054" cy="988540"/>
          </a:xfrm>
          <a:prstGeom prst="downArrow">
            <a:avLst/>
          </a:prstGeom>
          <a:solidFill>
            <a:srgbClr val="7030A0">
              <a:alpha val="57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2">
            <a:extLst>
              <a:ext uri="{FF2B5EF4-FFF2-40B4-BE49-F238E27FC236}">
                <a16:creationId xmlns:a16="http://schemas.microsoft.com/office/drawing/2014/main" id="{85A75D01-339E-D959-0A35-28615F278511}"/>
              </a:ext>
            </a:extLst>
          </p:cNvPr>
          <p:cNvGraphicFramePr>
            <a:graphicFrameLocks noGrp="1"/>
          </p:cNvGraphicFramePr>
          <p:nvPr>
            <p:extLst>
              <p:ext uri="{D42A27DB-BD31-4B8C-83A1-F6EECF244321}">
                <p14:modId xmlns:p14="http://schemas.microsoft.com/office/powerpoint/2010/main" val="999407575"/>
              </p:ext>
            </p:extLst>
          </p:nvPr>
        </p:nvGraphicFramePr>
        <p:xfrm>
          <a:off x="647894" y="3756671"/>
          <a:ext cx="3596599" cy="2194560"/>
        </p:xfrm>
        <a:graphic>
          <a:graphicData uri="http://schemas.openxmlformats.org/drawingml/2006/table">
            <a:tbl>
              <a:tblPr firstRow="1" bandRow="1">
                <a:tableStyleId>{5DA37D80-6434-44D0-A028-1B22A696006F}</a:tableStyleId>
              </a:tblPr>
              <a:tblGrid>
                <a:gridCol w="3596599">
                  <a:extLst>
                    <a:ext uri="{9D8B030D-6E8A-4147-A177-3AD203B41FA5}">
                      <a16:colId xmlns:a16="http://schemas.microsoft.com/office/drawing/2014/main" val="1801057922"/>
                    </a:ext>
                  </a:extLst>
                </a:gridCol>
              </a:tblGrid>
              <a:tr h="311314">
                <a:tc>
                  <a:txBody>
                    <a:bodyPr/>
                    <a:lstStyle/>
                    <a:p>
                      <a:r>
                        <a:rPr lang="en-US">
                          <a:solidFill>
                            <a:srgbClr val="000000"/>
                          </a:solidFill>
                        </a:rPr>
                        <a:t>NTIA</a:t>
                      </a:r>
                    </a:p>
                  </a:txBody>
                  <a:tcPr>
                    <a:lnL w="57150">
                      <a:solidFill>
                        <a:schemeClr val="accent2">
                          <a:lumMod val="75000"/>
                        </a:schemeClr>
                      </a:solidFill>
                    </a:lnL>
                    <a:lnR w="57150">
                      <a:solidFill>
                        <a:schemeClr val="accent2">
                          <a:lumMod val="75000"/>
                        </a:schemeClr>
                      </a:solidFill>
                    </a:lnR>
                    <a:lnT w="57150">
                      <a:solidFill>
                        <a:schemeClr val="accent2">
                          <a:lumMod val="75000"/>
                        </a:schemeClr>
                      </a:solidFill>
                    </a:lnT>
                    <a:lnB w="57150">
                      <a:solidFill>
                        <a:schemeClr val="accent2">
                          <a:lumMod val="75000"/>
                        </a:schemeClr>
                      </a:solidFill>
                    </a:lnB>
                  </a:tcPr>
                </a:tc>
                <a:extLst>
                  <a:ext uri="{0D108BD9-81ED-4DB2-BD59-A6C34878D82A}">
                    <a16:rowId xmlns:a16="http://schemas.microsoft.com/office/drawing/2014/main" val="4087083474"/>
                  </a:ext>
                </a:extLst>
              </a:tr>
              <a:tr h="311314">
                <a:tc>
                  <a:txBody>
                    <a:bodyPr/>
                    <a:lstStyle/>
                    <a:p>
                      <a:r>
                        <a:rPr lang="en-US">
                          <a:solidFill>
                            <a:srgbClr val="000000"/>
                          </a:solidFill>
                        </a:rPr>
                        <a:t>Federal Users</a:t>
                      </a:r>
                    </a:p>
                  </a:txBody>
                  <a:tcPr>
                    <a:lnL w="57150">
                      <a:solidFill>
                        <a:schemeClr val="accent2">
                          <a:lumMod val="75000"/>
                        </a:schemeClr>
                      </a:solidFill>
                    </a:lnL>
                    <a:lnR w="57150">
                      <a:solidFill>
                        <a:schemeClr val="accent2">
                          <a:lumMod val="75000"/>
                        </a:schemeClr>
                      </a:solidFill>
                    </a:lnR>
                    <a:lnT w="57150">
                      <a:solidFill>
                        <a:schemeClr val="accent2">
                          <a:lumMod val="75000"/>
                        </a:schemeClr>
                      </a:solidFill>
                    </a:lnT>
                    <a:lnB w="57150">
                      <a:solidFill>
                        <a:schemeClr val="accent2">
                          <a:lumMod val="75000"/>
                        </a:schemeClr>
                      </a:solidFill>
                    </a:lnB>
                  </a:tcPr>
                </a:tc>
                <a:extLst>
                  <a:ext uri="{0D108BD9-81ED-4DB2-BD59-A6C34878D82A}">
                    <a16:rowId xmlns:a16="http://schemas.microsoft.com/office/drawing/2014/main" val="4215830878"/>
                  </a:ext>
                </a:extLst>
              </a:tr>
              <a:tr h="1203750">
                <a:tc>
                  <a:txBody>
                    <a:bodyPr/>
                    <a:lstStyle/>
                    <a:p>
                      <a:r>
                        <a:rPr lang="en-US">
                          <a:solidFill>
                            <a:srgbClr val="000000"/>
                          </a:solidFill>
                        </a:rPr>
                        <a:t>National Defense</a:t>
                      </a:r>
                    </a:p>
                    <a:p>
                      <a:pPr lvl="0">
                        <a:buNone/>
                      </a:pPr>
                      <a:r>
                        <a:rPr lang="en-US">
                          <a:solidFill>
                            <a:srgbClr val="000000"/>
                          </a:solidFill>
                        </a:rPr>
                        <a:t>Law Enforcement &amp; Security </a:t>
                      </a:r>
                    </a:p>
                    <a:p>
                      <a:pPr lvl="0">
                        <a:buNone/>
                      </a:pPr>
                      <a:r>
                        <a:rPr lang="en-US">
                          <a:solidFill>
                            <a:srgbClr val="000000"/>
                          </a:solidFill>
                        </a:rPr>
                        <a:t>Transportation</a:t>
                      </a:r>
                    </a:p>
                    <a:p>
                      <a:pPr lvl="0">
                        <a:buNone/>
                      </a:pPr>
                      <a:r>
                        <a:rPr lang="en-US">
                          <a:solidFill>
                            <a:srgbClr val="000000"/>
                          </a:solidFill>
                        </a:rPr>
                        <a:t>Resource Mgmt. &amp; Control</a:t>
                      </a:r>
                    </a:p>
                    <a:p>
                      <a:pPr lvl="0">
                        <a:buNone/>
                      </a:pPr>
                      <a:r>
                        <a:rPr lang="en-US">
                          <a:solidFill>
                            <a:srgbClr val="000000"/>
                          </a:solidFill>
                        </a:rPr>
                        <a:t>Emergencies</a:t>
                      </a:r>
                    </a:p>
                  </a:txBody>
                  <a:tcPr>
                    <a:lnL w="57150">
                      <a:solidFill>
                        <a:schemeClr val="accent2">
                          <a:lumMod val="75000"/>
                        </a:schemeClr>
                      </a:solidFill>
                    </a:lnL>
                    <a:lnR w="57150">
                      <a:solidFill>
                        <a:schemeClr val="accent2">
                          <a:lumMod val="75000"/>
                        </a:schemeClr>
                      </a:solidFill>
                    </a:lnR>
                    <a:lnT w="57150">
                      <a:solidFill>
                        <a:schemeClr val="accent2">
                          <a:lumMod val="75000"/>
                        </a:schemeClr>
                      </a:solidFill>
                    </a:lnT>
                    <a:lnB w="57150">
                      <a:solidFill>
                        <a:schemeClr val="accent2">
                          <a:lumMod val="75000"/>
                        </a:schemeClr>
                      </a:solidFill>
                    </a:lnB>
                  </a:tcPr>
                </a:tc>
                <a:extLst>
                  <a:ext uri="{0D108BD9-81ED-4DB2-BD59-A6C34878D82A}">
                    <a16:rowId xmlns:a16="http://schemas.microsoft.com/office/drawing/2014/main" val="3300872505"/>
                  </a:ext>
                </a:extLst>
              </a:tr>
            </a:tbl>
          </a:graphicData>
        </a:graphic>
      </p:graphicFrame>
      <p:pic>
        <p:nvPicPr>
          <p:cNvPr id="14" name="Picture 13" descr="A black and white sign with a flag on top&#10;&#10;Description automatically generated">
            <a:extLst>
              <a:ext uri="{FF2B5EF4-FFF2-40B4-BE49-F238E27FC236}">
                <a16:creationId xmlns:a16="http://schemas.microsoft.com/office/drawing/2014/main" id="{153D5B8A-45A7-E859-9782-8D5B0EE46549}"/>
              </a:ext>
            </a:extLst>
          </p:cNvPr>
          <p:cNvPicPr>
            <a:picLocks noChangeAspect="1"/>
          </p:cNvPicPr>
          <p:nvPr/>
        </p:nvPicPr>
        <p:blipFill>
          <a:blip r:embed="rId5"/>
          <a:stretch>
            <a:fillRect/>
          </a:stretch>
        </p:blipFill>
        <p:spPr>
          <a:xfrm>
            <a:off x="7973634" y="2744258"/>
            <a:ext cx="877207" cy="921960"/>
          </a:xfrm>
          <a:prstGeom prst="rect">
            <a:avLst/>
          </a:prstGeom>
        </p:spPr>
      </p:pic>
      <p:pic>
        <p:nvPicPr>
          <p:cNvPr id="15" name="Picture 14" descr="A black and white logo with columns&#10;&#10;Description automatically generated">
            <a:extLst>
              <a:ext uri="{FF2B5EF4-FFF2-40B4-BE49-F238E27FC236}">
                <a16:creationId xmlns:a16="http://schemas.microsoft.com/office/drawing/2014/main" id="{C65B7C6F-04FD-3D7F-E360-29CC9FA432F6}"/>
              </a:ext>
            </a:extLst>
          </p:cNvPr>
          <p:cNvPicPr>
            <a:picLocks noChangeAspect="1"/>
          </p:cNvPicPr>
          <p:nvPr/>
        </p:nvPicPr>
        <p:blipFill>
          <a:blip r:embed="rId6"/>
          <a:stretch>
            <a:fillRect/>
          </a:stretch>
        </p:blipFill>
        <p:spPr>
          <a:xfrm>
            <a:off x="2494491" y="2695879"/>
            <a:ext cx="877208" cy="921960"/>
          </a:xfrm>
          <a:prstGeom prst="rect">
            <a:avLst/>
          </a:prstGeom>
        </p:spPr>
      </p:pic>
      <p:sp>
        <p:nvSpPr>
          <p:cNvPr id="16" name="TextBox 15">
            <a:extLst>
              <a:ext uri="{FF2B5EF4-FFF2-40B4-BE49-F238E27FC236}">
                <a16:creationId xmlns:a16="http://schemas.microsoft.com/office/drawing/2014/main" id="{2EB2554B-63CA-7BD0-684E-1F7E46B5FB0B}"/>
              </a:ext>
            </a:extLst>
          </p:cNvPr>
          <p:cNvSpPr txBox="1"/>
          <p:nvPr/>
        </p:nvSpPr>
        <p:spPr>
          <a:xfrm>
            <a:off x="8841618" y="321733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Congress</a:t>
            </a:r>
          </a:p>
        </p:txBody>
      </p:sp>
      <p:sp>
        <p:nvSpPr>
          <p:cNvPr id="17" name="TextBox 16">
            <a:extLst>
              <a:ext uri="{FF2B5EF4-FFF2-40B4-BE49-F238E27FC236}">
                <a16:creationId xmlns:a16="http://schemas.microsoft.com/office/drawing/2014/main" id="{91ADAAFB-49C4-3353-C97E-972C1EBB29CA}"/>
              </a:ext>
            </a:extLst>
          </p:cNvPr>
          <p:cNvSpPr txBox="1"/>
          <p:nvPr/>
        </p:nvSpPr>
        <p:spPr>
          <a:xfrm>
            <a:off x="1076474" y="324152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President</a:t>
            </a:r>
          </a:p>
        </p:txBody>
      </p:sp>
      <p:graphicFrame>
        <p:nvGraphicFramePr>
          <p:cNvPr id="19" name="Table 18">
            <a:extLst>
              <a:ext uri="{FF2B5EF4-FFF2-40B4-BE49-F238E27FC236}">
                <a16:creationId xmlns:a16="http://schemas.microsoft.com/office/drawing/2014/main" id="{5C782DDC-4BA0-FC4A-4DB2-59061F0A459D}"/>
              </a:ext>
            </a:extLst>
          </p:cNvPr>
          <p:cNvGraphicFramePr>
            <a:graphicFrameLocks noGrp="1"/>
          </p:cNvGraphicFramePr>
          <p:nvPr>
            <p:extLst>
              <p:ext uri="{D42A27DB-BD31-4B8C-83A1-F6EECF244321}">
                <p14:modId xmlns:p14="http://schemas.microsoft.com/office/powerpoint/2010/main" val="1807207701"/>
              </p:ext>
            </p:extLst>
          </p:nvPr>
        </p:nvGraphicFramePr>
        <p:xfrm>
          <a:off x="2939142" y="6047619"/>
          <a:ext cx="5834281" cy="731520"/>
        </p:xfrm>
        <a:graphic>
          <a:graphicData uri="http://schemas.openxmlformats.org/drawingml/2006/table">
            <a:tbl>
              <a:tblPr firstRow="1" bandRow="1">
                <a:tableStyleId>{5FD0F851-EC5A-4D38-B0AD-8093EC10F338}</a:tableStyleId>
              </a:tblPr>
              <a:tblGrid>
                <a:gridCol w="5834281">
                  <a:extLst>
                    <a:ext uri="{9D8B030D-6E8A-4147-A177-3AD203B41FA5}">
                      <a16:colId xmlns:a16="http://schemas.microsoft.com/office/drawing/2014/main" val="3440062693"/>
                    </a:ext>
                  </a:extLst>
                </a:gridCol>
              </a:tblGrid>
              <a:tr h="326045">
                <a:tc>
                  <a:txBody>
                    <a:bodyPr/>
                    <a:lstStyle/>
                    <a:p>
                      <a:pPr lvl="0" algn="ctr">
                        <a:buNone/>
                      </a:pPr>
                      <a:r>
                        <a:rPr lang="en-US" sz="1800" b="0" u="none" strike="noStrike" noProof="0" err="1">
                          <a:solidFill>
                            <a:srgbClr val="000000"/>
                          </a:solidFill>
                        </a:rPr>
                        <a:t>Interdepartment</a:t>
                      </a:r>
                      <a:r>
                        <a:rPr lang="en-US" sz="1800" b="0" u="none" strike="noStrike" noProof="0">
                          <a:solidFill>
                            <a:srgbClr val="000000"/>
                          </a:solidFill>
                        </a:rPr>
                        <a:t> Radio Advisory Committee (IRAC) </a:t>
                      </a:r>
                      <a:endParaRPr lang="en-US" b="0">
                        <a:solidFill>
                          <a:srgbClr val="000000"/>
                        </a:solidFill>
                      </a:endParaRPr>
                    </a:p>
                  </a:txBody>
                  <a:tcPr/>
                </a:tc>
                <a:extLst>
                  <a:ext uri="{0D108BD9-81ED-4DB2-BD59-A6C34878D82A}">
                    <a16:rowId xmlns:a16="http://schemas.microsoft.com/office/drawing/2014/main" val="704527317"/>
                  </a:ext>
                </a:extLst>
              </a:tr>
              <a:tr h="326045">
                <a:tc>
                  <a:txBody>
                    <a:bodyPr/>
                    <a:lstStyle/>
                    <a:p>
                      <a:pPr algn="ctr"/>
                      <a:r>
                        <a:rPr lang="en-US" b="0">
                          <a:solidFill>
                            <a:srgbClr val="000000"/>
                          </a:solidFill>
                        </a:rPr>
                        <a:t>Chaired by NITA. Representative from 19 federal Agencies</a:t>
                      </a:r>
                    </a:p>
                  </a:txBody>
                  <a:tcPr/>
                </a:tc>
                <a:extLst>
                  <a:ext uri="{0D108BD9-81ED-4DB2-BD59-A6C34878D82A}">
                    <a16:rowId xmlns:a16="http://schemas.microsoft.com/office/drawing/2014/main" val="3653758100"/>
                  </a:ext>
                </a:extLst>
              </a:tr>
            </a:tbl>
          </a:graphicData>
        </a:graphic>
      </p:graphicFrame>
    </p:spTree>
    <p:extLst>
      <p:ext uri="{BB962C8B-B14F-4D97-AF65-F5344CB8AC3E}">
        <p14:creationId xmlns:p14="http://schemas.microsoft.com/office/powerpoint/2010/main" val="1931621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677938" y="3923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a:cs typeface="Times New Roman"/>
              </a:rPr>
              <a:t>U.S. Spectrum Management</a:t>
            </a:r>
          </a:p>
        </p:txBody>
      </p:sp>
      <p:sp>
        <p:nvSpPr>
          <p:cNvPr id="4" name="Content Placeholder 3">
            <a:extLst>
              <a:ext uri="{FF2B5EF4-FFF2-40B4-BE49-F238E27FC236}">
                <a16:creationId xmlns:a16="http://schemas.microsoft.com/office/drawing/2014/main" id="{22E99D7E-3286-5F59-AD9C-9733B9C9D414}"/>
              </a:ext>
            </a:extLst>
          </p:cNvPr>
          <p:cNvSpPr>
            <a:spLocks noGrp="1"/>
          </p:cNvSpPr>
          <p:nvPr>
            <p:ph idx="1"/>
          </p:nvPr>
        </p:nvSpPr>
        <p:spPr>
          <a:xfrm>
            <a:off x="874486" y="1538363"/>
            <a:ext cx="10515600" cy="541338"/>
          </a:xfrm>
        </p:spPr>
        <p:txBody>
          <a:bodyPr vert="horz" lIns="91440" tIns="45720" rIns="91440" bIns="45720" rtlCol="0" anchor="t">
            <a:normAutofit/>
          </a:bodyPr>
          <a:lstStyle/>
          <a:p>
            <a:r>
              <a:rPr lang="en-US"/>
              <a:t>NTIA and FCC Jointly Manage Radio Spectrum in the U.S.</a:t>
            </a:r>
          </a:p>
        </p:txBody>
      </p:sp>
      <p:sp>
        <p:nvSpPr>
          <p:cNvPr id="2" name="TextBox 1">
            <a:extLst>
              <a:ext uri="{FF2B5EF4-FFF2-40B4-BE49-F238E27FC236}">
                <a16:creationId xmlns:a16="http://schemas.microsoft.com/office/drawing/2014/main" id="{C1E9E2CE-730F-95EF-86C1-553C21EAEC3D}"/>
              </a:ext>
            </a:extLst>
          </p:cNvPr>
          <p:cNvSpPr txBox="1"/>
          <p:nvPr/>
        </p:nvSpPr>
        <p:spPr>
          <a:xfrm>
            <a:off x="1511403" y="2067099"/>
            <a:ext cx="76602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ptos"/>
                <a:ea typeface="Calibri"/>
                <a:cs typeface="Calibri"/>
              </a:rPr>
              <a:t>FCC = Federal Communications Commission </a:t>
            </a:r>
          </a:p>
          <a:p>
            <a:r>
              <a:rPr lang="en-US" sz="1600">
                <a:latin typeface="Aptos"/>
                <a:ea typeface="Calibri"/>
                <a:cs typeface="Calibri"/>
              </a:rPr>
              <a:t>NTIA =  National Telecommunications and Information Administration</a:t>
            </a:r>
          </a:p>
        </p:txBody>
      </p:sp>
      <p:sp>
        <p:nvSpPr>
          <p:cNvPr id="3" name="TextBox 2">
            <a:extLst>
              <a:ext uri="{FF2B5EF4-FFF2-40B4-BE49-F238E27FC236}">
                <a16:creationId xmlns:a16="http://schemas.microsoft.com/office/drawing/2014/main" id="{3B9CF033-F3FA-E653-E7FA-550215214101}"/>
              </a:ext>
            </a:extLst>
          </p:cNvPr>
          <p:cNvSpPr txBox="1"/>
          <p:nvPr/>
        </p:nvSpPr>
        <p:spPr>
          <a:xfrm>
            <a:off x="3833363" y="2599896"/>
            <a:ext cx="38358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National Spectrum Management</a:t>
            </a:r>
          </a:p>
        </p:txBody>
      </p:sp>
      <p:sp>
        <p:nvSpPr>
          <p:cNvPr id="6" name="Rectangle 5">
            <a:extLst>
              <a:ext uri="{FF2B5EF4-FFF2-40B4-BE49-F238E27FC236}">
                <a16:creationId xmlns:a16="http://schemas.microsoft.com/office/drawing/2014/main" id="{E972D95A-1CDF-323C-EC55-B8D66E955481}"/>
              </a:ext>
            </a:extLst>
          </p:cNvPr>
          <p:cNvSpPr/>
          <p:nvPr/>
        </p:nvSpPr>
        <p:spPr>
          <a:xfrm>
            <a:off x="3817820" y="3063468"/>
            <a:ext cx="3871783" cy="453081"/>
          </a:xfrm>
          <a:prstGeom prst="rect">
            <a:avLst/>
          </a:prstGeom>
          <a:solidFill>
            <a:schemeClr val="accent1">
              <a:lumMod val="20000"/>
              <a:lumOff val="80000"/>
            </a:schemeClr>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Communication ACT OF 1934</a:t>
            </a:r>
          </a:p>
        </p:txBody>
      </p:sp>
      <p:sp>
        <p:nvSpPr>
          <p:cNvPr id="11" name="Arrow: Down 10">
            <a:extLst>
              <a:ext uri="{FF2B5EF4-FFF2-40B4-BE49-F238E27FC236}">
                <a16:creationId xmlns:a16="http://schemas.microsoft.com/office/drawing/2014/main" id="{B7D44D49-FCA9-4B49-4094-E76B2706287D}"/>
              </a:ext>
            </a:extLst>
          </p:cNvPr>
          <p:cNvSpPr/>
          <p:nvPr/>
        </p:nvSpPr>
        <p:spPr>
          <a:xfrm rot="18840000">
            <a:off x="6464456" y="3574109"/>
            <a:ext cx="556054" cy="988540"/>
          </a:xfrm>
          <a:prstGeom prst="downArrow">
            <a:avLst/>
          </a:prstGeom>
          <a:solidFill>
            <a:srgbClr val="7030A0">
              <a:alpha val="57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BC7F8C20-9E24-1888-CA1F-26E95E6C40A7}"/>
              </a:ext>
            </a:extLst>
          </p:cNvPr>
          <p:cNvGraphicFramePr>
            <a:graphicFrameLocks noGrp="1"/>
          </p:cNvGraphicFramePr>
          <p:nvPr/>
        </p:nvGraphicFramePr>
        <p:xfrm>
          <a:off x="7288180" y="3881201"/>
          <a:ext cx="3596599" cy="1935270"/>
        </p:xfrm>
        <a:graphic>
          <a:graphicData uri="http://schemas.openxmlformats.org/drawingml/2006/table">
            <a:tbl>
              <a:tblPr firstRow="1" bandRow="1">
                <a:tableStyleId>{E8B1032C-EA38-4F05-BA0D-38AFFFC7BED3}</a:tableStyleId>
              </a:tblPr>
              <a:tblGrid>
                <a:gridCol w="3596599">
                  <a:extLst>
                    <a:ext uri="{9D8B030D-6E8A-4147-A177-3AD203B41FA5}">
                      <a16:colId xmlns:a16="http://schemas.microsoft.com/office/drawing/2014/main" val="1801057922"/>
                    </a:ext>
                  </a:extLst>
                </a:gridCol>
              </a:tblGrid>
              <a:tr h="311314">
                <a:tc>
                  <a:txBody>
                    <a:bodyPr/>
                    <a:lstStyle/>
                    <a:p>
                      <a:r>
                        <a:rPr lang="en-US">
                          <a:solidFill>
                            <a:srgbClr val="000000"/>
                          </a:solidFill>
                        </a:rPr>
                        <a:t>FCC</a:t>
                      </a:r>
                    </a:p>
                  </a:txBody>
                  <a:tcPr>
                    <a:lnL w="57150">
                      <a:solidFill>
                        <a:schemeClr val="accent6">
                          <a:lumMod val="75000"/>
                        </a:schemeClr>
                      </a:solidFill>
                    </a:lnL>
                    <a:lnR w="57150">
                      <a:solidFill>
                        <a:schemeClr val="accent6">
                          <a:lumMod val="75000"/>
                        </a:schemeClr>
                      </a:solidFill>
                    </a:lnR>
                    <a:lnT w="57150">
                      <a:solidFill>
                        <a:schemeClr val="accent6">
                          <a:lumMod val="75000"/>
                        </a:schemeClr>
                      </a:solidFill>
                    </a:lnT>
                    <a:lnB w="57150">
                      <a:solidFill>
                        <a:schemeClr val="accent6">
                          <a:lumMod val="75000"/>
                        </a:schemeClr>
                      </a:solidFill>
                    </a:lnB>
                  </a:tcPr>
                </a:tc>
                <a:extLst>
                  <a:ext uri="{0D108BD9-81ED-4DB2-BD59-A6C34878D82A}">
                    <a16:rowId xmlns:a16="http://schemas.microsoft.com/office/drawing/2014/main" val="4087083474"/>
                  </a:ext>
                </a:extLst>
              </a:tr>
              <a:tr h="311314">
                <a:tc>
                  <a:txBody>
                    <a:bodyPr/>
                    <a:lstStyle/>
                    <a:p>
                      <a:r>
                        <a:rPr lang="en-US">
                          <a:solidFill>
                            <a:srgbClr val="000000"/>
                          </a:solidFill>
                        </a:rPr>
                        <a:t>Non-Federal Users</a:t>
                      </a:r>
                    </a:p>
                  </a:txBody>
                  <a:tcPr>
                    <a:lnL w="57150">
                      <a:solidFill>
                        <a:schemeClr val="accent6">
                          <a:lumMod val="75000"/>
                        </a:schemeClr>
                      </a:solidFill>
                    </a:lnL>
                    <a:lnR w="57150">
                      <a:solidFill>
                        <a:schemeClr val="accent6">
                          <a:lumMod val="75000"/>
                        </a:schemeClr>
                      </a:solidFill>
                    </a:lnR>
                    <a:lnT w="57150">
                      <a:solidFill>
                        <a:schemeClr val="accent6">
                          <a:lumMod val="75000"/>
                        </a:schemeClr>
                      </a:solidFill>
                    </a:lnT>
                    <a:lnB w="57150">
                      <a:solidFill>
                        <a:schemeClr val="accent6">
                          <a:lumMod val="75000"/>
                        </a:schemeClr>
                      </a:solidFill>
                    </a:lnB>
                  </a:tcPr>
                </a:tc>
                <a:extLst>
                  <a:ext uri="{0D108BD9-81ED-4DB2-BD59-A6C34878D82A}">
                    <a16:rowId xmlns:a16="http://schemas.microsoft.com/office/drawing/2014/main" val="4215830878"/>
                  </a:ext>
                </a:extLst>
              </a:tr>
              <a:tr h="1203750">
                <a:tc>
                  <a:txBody>
                    <a:bodyPr/>
                    <a:lstStyle/>
                    <a:p>
                      <a:r>
                        <a:rPr lang="en-US">
                          <a:solidFill>
                            <a:srgbClr val="000000"/>
                          </a:solidFill>
                        </a:rPr>
                        <a:t>Business</a:t>
                      </a:r>
                    </a:p>
                    <a:p>
                      <a:pPr lvl="0">
                        <a:buNone/>
                      </a:pPr>
                      <a:r>
                        <a:rPr lang="en-US">
                          <a:solidFill>
                            <a:srgbClr val="000000"/>
                          </a:solidFill>
                        </a:rPr>
                        <a:t>State &amp; Local Government</a:t>
                      </a:r>
                    </a:p>
                    <a:p>
                      <a:pPr lvl="0">
                        <a:buNone/>
                      </a:pPr>
                      <a:r>
                        <a:rPr lang="en-US">
                          <a:solidFill>
                            <a:srgbClr val="000000"/>
                          </a:solidFill>
                        </a:rPr>
                        <a:t>Commercial</a:t>
                      </a:r>
                    </a:p>
                    <a:p>
                      <a:pPr lvl="0">
                        <a:buNone/>
                      </a:pPr>
                      <a:r>
                        <a:rPr lang="en-US">
                          <a:solidFill>
                            <a:srgbClr val="000000"/>
                          </a:solidFill>
                        </a:rPr>
                        <a:t>Private</a:t>
                      </a:r>
                    </a:p>
                  </a:txBody>
                  <a:tcPr>
                    <a:lnL w="57150">
                      <a:solidFill>
                        <a:schemeClr val="accent6">
                          <a:lumMod val="75000"/>
                        </a:schemeClr>
                      </a:solidFill>
                    </a:lnL>
                    <a:lnR w="57150">
                      <a:solidFill>
                        <a:schemeClr val="accent6">
                          <a:lumMod val="75000"/>
                        </a:schemeClr>
                      </a:solidFill>
                    </a:lnR>
                    <a:lnT w="57150">
                      <a:solidFill>
                        <a:schemeClr val="accent6">
                          <a:lumMod val="75000"/>
                        </a:schemeClr>
                      </a:solidFill>
                    </a:lnT>
                    <a:lnB w="57150">
                      <a:solidFill>
                        <a:schemeClr val="accent6">
                          <a:lumMod val="75000"/>
                        </a:schemeClr>
                      </a:solidFill>
                    </a:lnB>
                  </a:tcPr>
                </a:tc>
                <a:extLst>
                  <a:ext uri="{0D108BD9-81ED-4DB2-BD59-A6C34878D82A}">
                    <a16:rowId xmlns:a16="http://schemas.microsoft.com/office/drawing/2014/main" val="3300872505"/>
                  </a:ext>
                </a:extLst>
              </a:tr>
            </a:tbl>
          </a:graphicData>
        </a:graphic>
      </p:graphicFrame>
      <p:sp>
        <p:nvSpPr>
          <p:cNvPr id="10" name="Arrow: Down 9">
            <a:extLst>
              <a:ext uri="{FF2B5EF4-FFF2-40B4-BE49-F238E27FC236}">
                <a16:creationId xmlns:a16="http://schemas.microsoft.com/office/drawing/2014/main" id="{E3B3620F-82F4-B455-0F48-6F422060AB7F}"/>
              </a:ext>
            </a:extLst>
          </p:cNvPr>
          <p:cNvSpPr/>
          <p:nvPr/>
        </p:nvSpPr>
        <p:spPr>
          <a:xfrm rot="3300000">
            <a:off x="4468741" y="3537822"/>
            <a:ext cx="556054" cy="988540"/>
          </a:xfrm>
          <a:prstGeom prst="downArrow">
            <a:avLst/>
          </a:prstGeom>
          <a:solidFill>
            <a:srgbClr val="7030A0">
              <a:alpha val="57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2">
            <a:extLst>
              <a:ext uri="{FF2B5EF4-FFF2-40B4-BE49-F238E27FC236}">
                <a16:creationId xmlns:a16="http://schemas.microsoft.com/office/drawing/2014/main" id="{85A75D01-339E-D959-0A35-28615F278511}"/>
              </a:ext>
            </a:extLst>
          </p:cNvPr>
          <p:cNvGraphicFramePr>
            <a:graphicFrameLocks noGrp="1"/>
          </p:cNvGraphicFramePr>
          <p:nvPr/>
        </p:nvGraphicFramePr>
        <p:xfrm>
          <a:off x="647894" y="3756671"/>
          <a:ext cx="3596599" cy="2194560"/>
        </p:xfrm>
        <a:graphic>
          <a:graphicData uri="http://schemas.openxmlformats.org/drawingml/2006/table">
            <a:tbl>
              <a:tblPr firstRow="1" bandRow="1">
                <a:tableStyleId>{5DA37D80-6434-44D0-A028-1B22A696006F}</a:tableStyleId>
              </a:tblPr>
              <a:tblGrid>
                <a:gridCol w="3596599">
                  <a:extLst>
                    <a:ext uri="{9D8B030D-6E8A-4147-A177-3AD203B41FA5}">
                      <a16:colId xmlns:a16="http://schemas.microsoft.com/office/drawing/2014/main" val="1801057922"/>
                    </a:ext>
                  </a:extLst>
                </a:gridCol>
              </a:tblGrid>
              <a:tr h="311314">
                <a:tc>
                  <a:txBody>
                    <a:bodyPr/>
                    <a:lstStyle/>
                    <a:p>
                      <a:r>
                        <a:rPr lang="en-US">
                          <a:solidFill>
                            <a:srgbClr val="000000"/>
                          </a:solidFill>
                        </a:rPr>
                        <a:t>NTIA</a:t>
                      </a:r>
                    </a:p>
                  </a:txBody>
                  <a:tcPr>
                    <a:lnL w="57150">
                      <a:solidFill>
                        <a:schemeClr val="accent2">
                          <a:lumMod val="75000"/>
                        </a:schemeClr>
                      </a:solidFill>
                    </a:lnL>
                    <a:lnR w="57150">
                      <a:solidFill>
                        <a:schemeClr val="accent2">
                          <a:lumMod val="75000"/>
                        </a:schemeClr>
                      </a:solidFill>
                    </a:lnR>
                    <a:lnT w="57150">
                      <a:solidFill>
                        <a:schemeClr val="accent2">
                          <a:lumMod val="75000"/>
                        </a:schemeClr>
                      </a:solidFill>
                    </a:lnT>
                    <a:lnB w="57150">
                      <a:solidFill>
                        <a:schemeClr val="accent2">
                          <a:lumMod val="75000"/>
                        </a:schemeClr>
                      </a:solidFill>
                    </a:lnB>
                  </a:tcPr>
                </a:tc>
                <a:extLst>
                  <a:ext uri="{0D108BD9-81ED-4DB2-BD59-A6C34878D82A}">
                    <a16:rowId xmlns:a16="http://schemas.microsoft.com/office/drawing/2014/main" val="4087083474"/>
                  </a:ext>
                </a:extLst>
              </a:tr>
              <a:tr h="311314">
                <a:tc>
                  <a:txBody>
                    <a:bodyPr/>
                    <a:lstStyle/>
                    <a:p>
                      <a:r>
                        <a:rPr lang="en-US">
                          <a:solidFill>
                            <a:srgbClr val="000000"/>
                          </a:solidFill>
                        </a:rPr>
                        <a:t>Federal Users</a:t>
                      </a:r>
                    </a:p>
                  </a:txBody>
                  <a:tcPr>
                    <a:lnL w="57150">
                      <a:solidFill>
                        <a:schemeClr val="accent2">
                          <a:lumMod val="75000"/>
                        </a:schemeClr>
                      </a:solidFill>
                    </a:lnL>
                    <a:lnR w="57150">
                      <a:solidFill>
                        <a:schemeClr val="accent2">
                          <a:lumMod val="75000"/>
                        </a:schemeClr>
                      </a:solidFill>
                    </a:lnR>
                    <a:lnT w="57150">
                      <a:solidFill>
                        <a:schemeClr val="accent2">
                          <a:lumMod val="75000"/>
                        </a:schemeClr>
                      </a:solidFill>
                    </a:lnT>
                    <a:lnB w="57150">
                      <a:solidFill>
                        <a:schemeClr val="accent2">
                          <a:lumMod val="75000"/>
                        </a:schemeClr>
                      </a:solidFill>
                    </a:lnB>
                  </a:tcPr>
                </a:tc>
                <a:extLst>
                  <a:ext uri="{0D108BD9-81ED-4DB2-BD59-A6C34878D82A}">
                    <a16:rowId xmlns:a16="http://schemas.microsoft.com/office/drawing/2014/main" val="4215830878"/>
                  </a:ext>
                </a:extLst>
              </a:tr>
              <a:tr h="1203750">
                <a:tc>
                  <a:txBody>
                    <a:bodyPr/>
                    <a:lstStyle/>
                    <a:p>
                      <a:r>
                        <a:rPr lang="en-US">
                          <a:solidFill>
                            <a:srgbClr val="000000"/>
                          </a:solidFill>
                        </a:rPr>
                        <a:t>National Defense</a:t>
                      </a:r>
                    </a:p>
                    <a:p>
                      <a:pPr lvl="0">
                        <a:buNone/>
                      </a:pPr>
                      <a:r>
                        <a:rPr lang="en-US">
                          <a:solidFill>
                            <a:srgbClr val="000000"/>
                          </a:solidFill>
                        </a:rPr>
                        <a:t>Law Enforcement &amp; Security </a:t>
                      </a:r>
                    </a:p>
                    <a:p>
                      <a:pPr lvl="0">
                        <a:buNone/>
                      </a:pPr>
                      <a:r>
                        <a:rPr lang="en-US">
                          <a:solidFill>
                            <a:srgbClr val="000000"/>
                          </a:solidFill>
                        </a:rPr>
                        <a:t>Transportation</a:t>
                      </a:r>
                    </a:p>
                    <a:p>
                      <a:pPr lvl="0">
                        <a:buNone/>
                      </a:pPr>
                      <a:r>
                        <a:rPr lang="en-US">
                          <a:solidFill>
                            <a:srgbClr val="000000"/>
                          </a:solidFill>
                        </a:rPr>
                        <a:t>Resource Mgmt. &amp; Control</a:t>
                      </a:r>
                    </a:p>
                    <a:p>
                      <a:pPr lvl="0">
                        <a:buNone/>
                      </a:pPr>
                      <a:r>
                        <a:rPr lang="en-US">
                          <a:solidFill>
                            <a:srgbClr val="000000"/>
                          </a:solidFill>
                        </a:rPr>
                        <a:t>Emergencies</a:t>
                      </a:r>
                    </a:p>
                  </a:txBody>
                  <a:tcPr>
                    <a:lnL w="57150">
                      <a:solidFill>
                        <a:schemeClr val="accent2">
                          <a:lumMod val="75000"/>
                        </a:schemeClr>
                      </a:solidFill>
                    </a:lnL>
                    <a:lnR w="57150">
                      <a:solidFill>
                        <a:schemeClr val="accent2">
                          <a:lumMod val="75000"/>
                        </a:schemeClr>
                      </a:solidFill>
                    </a:lnR>
                    <a:lnT w="57150">
                      <a:solidFill>
                        <a:schemeClr val="accent2">
                          <a:lumMod val="75000"/>
                        </a:schemeClr>
                      </a:solidFill>
                    </a:lnT>
                    <a:lnB w="57150">
                      <a:solidFill>
                        <a:schemeClr val="accent2">
                          <a:lumMod val="75000"/>
                        </a:schemeClr>
                      </a:solidFill>
                    </a:lnB>
                  </a:tcPr>
                </a:tc>
                <a:extLst>
                  <a:ext uri="{0D108BD9-81ED-4DB2-BD59-A6C34878D82A}">
                    <a16:rowId xmlns:a16="http://schemas.microsoft.com/office/drawing/2014/main" val="3300872505"/>
                  </a:ext>
                </a:extLst>
              </a:tr>
            </a:tbl>
          </a:graphicData>
        </a:graphic>
      </p:graphicFrame>
      <p:pic>
        <p:nvPicPr>
          <p:cNvPr id="14" name="Picture 13" descr="A black and white sign with a flag on top&#10;&#10;Description automatically generated">
            <a:extLst>
              <a:ext uri="{FF2B5EF4-FFF2-40B4-BE49-F238E27FC236}">
                <a16:creationId xmlns:a16="http://schemas.microsoft.com/office/drawing/2014/main" id="{153D5B8A-45A7-E859-9782-8D5B0EE46549}"/>
              </a:ext>
            </a:extLst>
          </p:cNvPr>
          <p:cNvPicPr>
            <a:picLocks noChangeAspect="1"/>
          </p:cNvPicPr>
          <p:nvPr/>
        </p:nvPicPr>
        <p:blipFill>
          <a:blip r:embed="rId5"/>
          <a:stretch>
            <a:fillRect/>
          </a:stretch>
        </p:blipFill>
        <p:spPr>
          <a:xfrm>
            <a:off x="7973634" y="2744258"/>
            <a:ext cx="877207" cy="921960"/>
          </a:xfrm>
          <a:prstGeom prst="rect">
            <a:avLst/>
          </a:prstGeom>
        </p:spPr>
      </p:pic>
      <p:pic>
        <p:nvPicPr>
          <p:cNvPr id="15" name="Picture 14" descr="A black and white logo with columns&#10;&#10;Description automatically generated">
            <a:extLst>
              <a:ext uri="{FF2B5EF4-FFF2-40B4-BE49-F238E27FC236}">
                <a16:creationId xmlns:a16="http://schemas.microsoft.com/office/drawing/2014/main" id="{C65B7C6F-04FD-3D7F-E360-29CC9FA432F6}"/>
              </a:ext>
            </a:extLst>
          </p:cNvPr>
          <p:cNvPicPr>
            <a:picLocks noChangeAspect="1"/>
          </p:cNvPicPr>
          <p:nvPr/>
        </p:nvPicPr>
        <p:blipFill>
          <a:blip r:embed="rId6"/>
          <a:stretch>
            <a:fillRect/>
          </a:stretch>
        </p:blipFill>
        <p:spPr>
          <a:xfrm>
            <a:off x="2494491" y="2695879"/>
            <a:ext cx="877208" cy="921960"/>
          </a:xfrm>
          <a:prstGeom prst="rect">
            <a:avLst/>
          </a:prstGeom>
        </p:spPr>
      </p:pic>
      <p:sp>
        <p:nvSpPr>
          <p:cNvPr id="16" name="TextBox 15">
            <a:extLst>
              <a:ext uri="{FF2B5EF4-FFF2-40B4-BE49-F238E27FC236}">
                <a16:creationId xmlns:a16="http://schemas.microsoft.com/office/drawing/2014/main" id="{2EB2554B-63CA-7BD0-684E-1F7E46B5FB0B}"/>
              </a:ext>
            </a:extLst>
          </p:cNvPr>
          <p:cNvSpPr txBox="1"/>
          <p:nvPr/>
        </p:nvSpPr>
        <p:spPr>
          <a:xfrm>
            <a:off x="8841618" y="321733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Congress</a:t>
            </a:r>
          </a:p>
        </p:txBody>
      </p:sp>
      <p:sp>
        <p:nvSpPr>
          <p:cNvPr id="17" name="TextBox 16">
            <a:extLst>
              <a:ext uri="{FF2B5EF4-FFF2-40B4-BE49-F238E27FC236}">
                <a16:creationId xmlns:a16="http://schemas.microsoft.com/office/drawing/2014/main" id="{91ADAAFB-49C4-3353-C97E-972C1EBB29CA}"/>
              </a:ext>
            </a:extLst>
          </p:cNvPr>
          <p:cNvSpPr txBox="1"/>
          <p:nvPr/>
        </p:nvSpPr>
        <p:spPr>
          <a:xfrm>
            <a:off x="1076474" y="324152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President</a:t>
            </a:r>
          </a:p>
        </p:txBody>
      </p:sp>
      <p:graphicFrame>
        <p:nvGraphicFramePr>
          <p:cNvPr id="19" name="Table 18">
            <a:extLst>
              <a:ext uri="{FF2B5EF4-FFF2-40B4-BE49-F238E27FC236}">
                <a16:creationId xmlns:a16="http://schemas.microsoft.com/office/drawing/2014/main" id="{5C782DDC-4BA0-FC4A-4DB2-59061F0A459D}"/>
              </a:ext>
            </a:extLst>
          </p:cNvPr>
          <p:cNvGraphicFramePr>
            <a:graphicFrameLocks noGrp="1"/>
          </p:cNvGraphicFramePr>
          <p:nvPr>
            <p:extLst>
              <p:ext uri="{D42A27DB-BD31-4B8C-83A1-F6EECF244321}">
                <p14:modId xmlns:p14="http://schemas.microsoft.com/office/powerpoint/2010/main" val="2455232965"/>
              </p:ext>
            </p:extLst>
          </p:nvPr>
        </p:nvGraphicFramePr>
        <p:xfrm>
          <a:off x="2939142" y="6047619"/>
          <a:ext cx="5834281" cy="731520"/>
        </p:xfrm>
        <a:graphic>
          <a:graphicData uri="http://schemas.openxmlformats.org/drawingml/2006/table">
            <a:tbl>
              <a:tblPr firstRow="1" bandRow="1">
                <a:tableStyleId>{5FD0F851-EC5A-4D38-B0AD-8093EC10F338}</a:tableStyleId>
              </a:tblPr>
              <a:tblGrid>
                <a:gridCol w="5834281">
                  <a:extLst>
                    <a:ext uri="{9D8B030D-6E8A-4147-A177-3AD203B41FA5}">
                      <a16:colId xmlns:a16="http://schemas.microsoft.com/office/drawing/2014/main" val="3440062693"/>
                    </a:ext>
                  </a:extLst>
                </a:gridCol>
              </a:tblGrid>
              <a:tr h="326045">
                <a:tc>
                  <a:txBody>
                    <a:bodyPr/>
                    <a:lstStyle/>
                    <a:p>
                      <a:pPr lvl="0" algn="ctr">
                        <a:buNone/>
                      </a:pPr>
                      <a:r>
                        <a:rPr lang="en-US" sz="1800" b="0" u="none" strike="noStrike" noProof="0" err="1">
                          <a:solidFill>
                            <a:srgbClr val="000000"/>
                          </a:solidFill>
                        </a:rPr>
                        <a:t>Interdepartment</a:t>
                      </a:r>
                      <a:r>
                        <a:rPr lang="en-US" sz="1800" b="0" u="none" strike="noStrike" noProof="0">
                          <a:solidFill>
                            <a:srgbClr val="000000"/>
                          </a:solidFill>
                        </a:rPr>
                        <a:t> Radio Advisory Committee (IRAC) </a:t>
                      </a:r>
                      <a:endParaRPr lang="en-US" b="0">
                        <a:solidFill>
                          <a:srgbClr val="000000"/>
                        </a:solidFill>
                      </a:endParaRPr>
                    </a:p>
                  </a:txBody>
                  <a:tcPr/>
                </a:tc>
                <a:extLst>
                  <a:ext uri="{0D108BD9-81ED-4DB2-BD59-A6C34878D82A}">
                    <a16:rowId xmlns:a16="http://schemas.microsoft.com/office/drawing/2014/main" val="704527317"/>
                  </a:ext>
                </a:extLst>
              </a:tr>
              <a:tr h="326045">
                <a:tc>
                  <a:txBody>
                    <a:bodyPr/>
                    <a:lstStyle/>
                    <a:p>
                      <a:pPr algn="ctr"/>
                      <a:r>
                        <a:rPr lang="en-US" b="0">
                          <a:solidFill>
                            <a:srgbClr val="000000"/>
                          </a:solidFill>
                        </a:rPr>
                        <a:t>Chaired by NTIA. Representative from 19 federal Agencies</a:t>
                      </a:r>
                    </a:p>
                  </a:txBody>
                  <a:tcPr/>
                </a:tc>
                <a:extLst>
                  <a:ext uri="{0D108BD9-81ED-4DB2-BD59-A6C34878D82A}">
                    <a16:rowId xmlns:a16="http://schemas.microsoft.com/office/drawing/2014/main" val="3653758100"/>
                  </a:ext>
                </a:extLst>
              </a:tr>
            </a:tbl>
          </a:graphicData>
        </a:graphic>
      </p:graphicFrame>
      <p:cxnSp>
        <p:nvCxnSpPr>
          <p:cNvPr id="18" name="Straight Arrow Connector 17">
            <a:extLst>
              <a:ext uri="{FF2B5EF4-FFF2-40B4-BE49-F238E27FC236}">
                <a16:creationId xmlns:a16="http://schemas.microsoft.com/office/drawing/2014/main" id="{3ACF0238-5081-940B-AE63-94661A6FF87C}"/>
              </a:ext>
            </a:extLst>
          </p:cNvPr>
          <p:cNvCxnSpPr/>
          <p:nvPr/>
        </p:nvCxnSpPr>
        <p:spPr>
          <a:xfrm>
            <a:off x="4281715" y="5479143"/>
            <a:ext cx="2939142" cy="0"/>
          </a:xfrm>
          <a:prstGeom prst="straightConnector1">
            <a:avLst/>
          </a:prstGeom>
          <a:ln w="57150">
            <a:solidFill>
              <a:srgbClr val="7030A0"/>
            </a:solidFill>
            <a:headEnd type="triangle"/>
            <a:tailEnd type="triangle"/>
          </a:ln>
        </p:spPr>
        <p:style>
          <a:lnRef idx="3">
            <a:schemeClr val="accent5"/>
          </a:lnRef>
          <a:fillRef idx="0">
            <a:schemeClr val="accent5"/>
          </a:fillRef>
          <a:effectRef idx="2">
            <a:schemeClr val="accent5"/>
          </a:effectRef>
          <a:fontRef idx="minor">
            <a:schemeClr val="tx1"/>
          </a:fontRef>
        </p:style>
      </p:cxnSp>
      <p:sp>
        <p:nvSpPr>
          <p:cNvPr id="21" name="Arrow: Bent 20">
            <a:extLst>
              <a:ext uri="{FF2B5EF4-FFF2-40B4-BE49-F238E27FC236}">
                <a16:creationId xmlns:a16="http://schemas.microsoft.com/office/drawing/2014/main" id="{649F5B31-1653-432F-EA4C-BFAEA3160FAB}"/>
              </a:ext>
            </a:extLst>
          </p:cNvPr>
          <p:cNvSpPr/>
          <p:nvPr/>
        </p:nvSpPr>
        <p:spPr>
          <a:xfrm rot="10800000" flipH="1">
            <a:off x="2116667" y="6047618"/>
            <a:ext cx="653143" cy="544286"/>
          </a:xfrm>
          <a:prstGeom prst="bentArrow">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19C0D7AF-43D6-0DD9-84C2-E230D4E92A02}"/>
              </a:ext>
            </a:extLst>
          </p:cNvPr>
          <p:cNvSpPr/>
          <p:nvPr/>
        </p:nvSpPr>
        <p:spPr>
          <a:xfrm rot="10800000">
            <a:off x="8817429" y="5878284"/>
            <a:ext cx="604761" cy="604762"/>
          </a:xfrm>
          <a:prstGeom prst="bentArrow">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A6F725B9-03C0-5538-D91D-310DB94B13E1}"/>
              </a:ext>
            </a:extLst>
          </p:cNvPr>
          <p:cNvSpPr txBox="1"/>
          <p:nvPr/>
        </p:nvSpPr>
        <p:spPr>
          <a:xfrm>
            <a:off x="5060830" y="511833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Coordination</a:t>
            </a:r>
          </a:p>
        </p:txBody>
      </p:sp>
      <p:sp>
        <p:nvSpPr>
          <p:cNvPr id="25" name="TextBox 24">
            <a:extLst>
              <a:ext uri="{FF2B5EF4-FFF2-40B4-BE49-F238E27FC236}">
                <a16:creationId xmlns:a16="http://schemas.microsoft.com/office/drawing/2014/main" id="{33209662-88C1-70E4-9CAB-9FE3AE93C09B}"/>
              </a:ext>
            </a:extLst>
          </p:cNvPr>
          <p:cNvSpPr txBox="1"/>
          <p:nvPr/>
        </p:nvSpPr>
        <p:spPr>
          <a:xfrm>
            <a:off x="1078301" y="6124754"/>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Advisory</a:t>
            </a:r>
          </a:p>
        </p:txBody>
      </p:sp>
      <p:sp>
        <p:nvSpPr>
          <p:cNvPr id="26" name="TextBox 25">
            <a:extLst>
              <a:ext uri="{FF2B5EF4-FFF2-40B4-BE49-F238E27FC236}">
                <a16:creationId xmlns:a16="http://schemas.microsoft.com/office/drawing/2014/main" id="{32BA00D7-91F8-7352-D366-64AA4CA65CC7}"/>
              </a:ext>
            </a:extLst>
          </p:cNvPr>
          <p:cNvSpPr txBox="1"/>
          <p:nvPr/>
        </p:nvSpPr>
        <p:spPr>
          <a:xfrm>
            <a:off x="9503434" y="605286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Liaison</a:t>
            </a:r>
          </a:p>
        </p:txBody>
      </p:sp>
    </p:spTree>
    <p:extLst>
      <p:ext uri="{BB962C8B-B14F-4D97-AF65-F5344CB8AC3E}">
        <p14:creationId xmlns:p14="http://schemas.microsoft.com/office/powerpoint/2010/main" val="61400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677938" y="3923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a:cs typeface="Times New Roman"/>
              </a:rPr>
              <a:t>U.S. Spectrum Management</a:t>
            </a:r>
          </a:p>
        </p:txBody>
      </p:sp>
      <p:sp>
        <p:nvSpPr>
          <p:cNvPr id="4" name="Content Placeholder 3">
            <a:extLst>
              <a:ext uri="{FF2B5EF4-FFF2-40B4-BE49-F238E27FC236}">
                <a16:creationId xmlns:a16="http://schemas.microsoft.com/office/drawing/2014/main" id="{22E99D7E-3286-5F59-AD9C-9733B9C9D414}"/>
              </a:ext>
            </a:extLst>
          </p:cNvPr>
          <p:cNvSpPr>
            <a:spLocks noGrp="1"/>
          </p:cNvSpPr>
          <p:nvPr>
            <p:ph idx="1"/>
          </p:nvPr>
        </p:nvSpPr>
        <p:spPr>
          <a:xfrm>
            <a:off x="874486" y="1538363"/>
            <a:ext cx="10515600" cy="541338"/>
          </a:xfrm>
        </p:spPr>
        <p:txBody>
          <a:bodyPr vert="horz" lIns="91440" tIns="45720" rIns="91440" bIns="45720" rtlCol="0" anchor="t">
            <a:normAutofit/>
          </a:bodyPr>
          <a:lstStyle/>
          <a:p>
            <a:r>
              <a:rPr lang="en-US"/>
              <a:t>NTIA and FCC Jointly Manage Radio Spectrum in the U.S.</a:t>
            </a:r>
          </a:p>
        </p:txBody>
      </p:sp>
      <p:sp>
        <p:nvSpPr>
          <p:cNvPr id="2" name="TextBox 1">
            <a:extLst>
              <a:ext uri="{FF2B5EF4-FFF2-40B4-BE49-F238E27FC236}">
                <a16:creationId xmlns:a16="http://schemas.microsoft.com/office/drawing/2014/main" id="{C1E9E2CE-730F-95EF-86C1-553C21EAEC3D}"/>
              </a:ext>
            </a:extLst>
          </p:cNvPr>
          <p:cNvSpPr txBox="1"/>
          <p:nvPr/>
        </p:nvSpPr>
        <p:spPr>
          <a:xfrm>
            <a:off x="1511403" y="2067099"/>
            <a:ext cx="76602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ptos"/>
                <a:ea typeface="Calibri"/>
                <a:cs typeface="Calibri"/>
              </a:rPr>
              <a:t>FCC = Federal Communications Commission </a:t>
            </a:r>
          </a:p>
          <a:p>
            <a:r>
              <a:rPr lang="en-US" sz="1600">
                <a:latin typeface="Aptos"/>
                <a:ea typeface="Calibri"/>
                <a:cs typeface="Calibri"/>
              </a:rPr>
              <a:t>NTIA =  National Telecommunications and Information Administration</a:t>
            </a:r>
          </a:p>
        </p:txBody>
      </p:sp>
      <p:sp>
        <p:nvSpPr>
          <p:cNvPr id="3" name="TextBox 2">
            <a:extLst>
              <a:ext uri="{FF2B5EF4-FFF2-40B4-BE49-F238E27FC236}">
                <a16:creationId xmlns:a16="http://schemas.microsoft.com/office/drawing/2014/main" id="{3B9CF033-F3FA-E653-E7FA-550215214101}"/>
              </a:ext>
            </a:extLst>
          </p:cNvPr>
          <p:cNvSpPr txBox="1"/>
          <p:nvPr/>
        </p:nvSpPr>
        <p:spPr>
          <a:xfrm>
            <a:off x="3833363" y="2599896"/>
            <a:ext cx="38358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National Spectrum Management</a:t>
            </a:r>
          </a:p>
        </p:txBody>
      </p:sp>
      <p:sp>
        <p:nvSpPr>
          <p:cNvPr id="6" name="Rectangle 5">
            <a:extLst>
              <a:ext uri="{FF2B5EF4-FFF2-40B4-BE49-F238E27FC236}">
                <a16:creationId xmlns:a16="http://schemas.microsoft.com/office/drawing/2014/main" id="{E972D95A-1CDF-323C-EC55-B8D66E955481}"/>
              </a:ext>
            </a:extLst>
          </p:cNvPr>
          <p:cNvSpPr/>
          <p:nvPr/>
        </p:nvSpPr>
        <p:spPr>
          <a:xfrm>
            <a:off x="3817820" y="3063468"/>
            <a:ext cx="3871783" cy="453081"/>
          </a:xfrm>
          <a:prstGeom prst="rect">
            <a:avLst/>
          </a:prstGeom>
          <a:solidFill>
            <a:schemeClr val="accent1">
              <a:lumMod val="20000"/>
              <a:lumOff val="80000"/>
            </a:schemeClr>
          </a:solid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Communication ACT OF 1934</a:t>
            </a:r>
          </a:p>
        </p:txBody>
      </p:sp>
      <p:sp>
        <p:nvSpPr>
          <p:cNvPr id="11" name="Arrow: Down 10">
            <a:extLst>
              <a:ext uri="{FF2B5EF4-FFF2-40B4-BE49-F238E27FC236}">
                <a16:creationId xmlns:a16="http://schemas.microsoft.com/office/drawing/2014/main" id="{B7D44D49-FCA9-4B49-4094-E76B2706287D}"/>
              </a:ext>
            </a:extLst>
          </p:cNvPr>
          <p:cNvSpPr/>
          <p:nvPr/>
        </p:nvSpPr>
        <p:spPr>
          <a:xfrm rot="18840000">
            <a:off x="6464456" y="3574109"/>
            <a:ext cx="556054" cy="988540"/>
          </a:xfrm>
          <a:prstGeom prst="downArrow">
            <a:avLst/>
          </a:prstGeom>
          <a:solidFill>
            <a:srgbClr val="7030A0">
              <a:alpha val="57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BC7F8C20-9E24-1888-CA1F-26E95E6C40A7}"/>
              </a:ext>
            </a:extLst>
          </p:cNvPr>
          <p:cNvGraphicFramePr>
            <a:graphicFrameLocks noGrp="1"/>
          </p:cNvGraphicFramePr>
          <p:nvPr/>
        </p:nvGraphicFramePr>
        <p:xfrm>
          <a:off x="7288180" y="3881201"/>
          <a:ext cx="3596599" cy="1935270"/>
        </p:xfrm>
        <a:graphic>
          <a:graphicData uri="http://schemas.openxmlformats.org/drawingml/2006/table">
            <a:tbl>
              <a:tblPr firstRow="1" bandRow="1">
                <a:tableStyleId>{E8B1032C-EA38-4F05-BA0D-38AFFFC7BED3}</a:tableStyleId>
              </a:tblPr>
              <a:tblGrid>
                <a:gridCol w="3596599">
                  <a:extLst>
                    <a:ext uri="{9D8B030D-6E8A-4147-A177-3AD203B41FA5}">
                      <a16:colId xmlns:a16="http://schemas.microsoft.com/office/drawing/2014/main" val="1801057922"/>
                    </a:ext>
                  </a:extLst>
                </a:gridCol>
              </a:tblGrid>
              <a:tr h="311314">
                <a:tc>
                  <a:txBody>
                    <a:bodyPr/>
                    <a:lstStyle/>
                    <a:p>
                      <a:r>
                        <a:rPr lang="en-US">
                          <a:solidFill>
                            <a:srgbClr val="000000"/>
                          </a:solidFill>
                        </a:rPr>
                        <a:t>FCC</a:t>
                      </a:r>
                    </a:p>
                  </a:txBody>
                  <a:tcPr>
                    <a:lnL w="57150">
                      <a:solidFill>
                        <a:schemeClr val="accent6">
                          <a:lumMod val="75000"/>
                        </a:schemeClr>
                      </a:solidFill>
                    </a:lnL>
                    <a:lnR w="57150">
                      <a:solidFill>
                        <a:schemeClr val="accent6">
                          <a:lumMod val="75000"/>
                        </a:schemeClr>
                      </a:solidFill>
                    </a:lnR>
                    <a:lnT w="57150">
                      <a:solidFill>
                        <a:schemeClr val="accent6">
                          <a:lumMod val="75000"/>
                        </a:schemeClr>
                      </a:solidFill>
                    </a:lnT>
                    <a:lnB w="57150">
                      <a:solidFill>
                        <a:schemeClr val="accent6">
                          <a:lumMod val="75000"/>
                        </a:schemeClr>
                      </a:solidFill>
                    </a:lnB>
                  </a:tcPr>
                </a:tc>
                <a:extLst>
                  <a:ext uri="{0D108BD9-81ED-4DB2-BD59-A6C34878D82A}">
                    <a16:rowId xmlns:a16="http://schemas.microsoft.com/office/drawing/2014/main" val="4087083474"/>
                  </a:ext>
                </a:extLst>
              </a:tr>
              <a:tr h="311314">
                <a:tc>
                  <a:txBody>
                    <a:bodyPr/>
                    <a:lstStyle/>
                    <a:p>
                      <a:r>
                        <a:rPr lang="en-US">
                          <a:solidFill>
                            <a:srgbClr val="000000"/>
                          </a:solidFill>
                        </a:rPr>
                        <a:t>Non-Federal Users</a:t>
                      </a:r>
                    </a:p>
                  </a:txBody>
                  <a:tcPr>
                    <a:lnL w="57150">
                      <a:solidFill>
                        <a:schemeClr val="accent6">
                          <a:lumMod val="75000"/>
                        </a:schemeClr>
                      </a:solidFill>
                    </a:lnL>
                    <a:lnR w="57150">
                      <a:solidFill>
                        <a:schemeClr val="accent6">
                          <a:lumMod val="75000"/>
                        </a:schemeClr>
                      </a:solidFill>
                    </a:lnR>
                    <a:lnT w="57150">
                      <a:solidFill>
                        <a:schemeClr val="accent6">
                          <a:lumMod val="75000"/>
                        </a:schemeClr>
                      </a:solidFill>
                    </a:lnT>
                    <a:lnB w="57150">
                      <a:solidFill>
                        <a:schemeClr val="accent6">
                          <a:lumMod val="75000"/>
                        </a:schemeClr>
                      </a:solidFill>
                    </a:lnB>
                  </a:tcPr>
                </a:tc>
                <a:extLst>
                  <a:ext uri="{0D108BD9-81ED-4DB2-BD59-A6C34878D82A}">
                    <a16:rowId xmlns:a16="http://schemas.microsoft.com/office/drawing/2014/main" val="4215830878"/>
                  </a:ext>
                </a:extLst>
              </a:tr>
              <a:tr h="1203750">
                <a:tc>
                  <a:txBody>
                    <a:bodyPr/>
                    <a:lstStyle/>
                    <a:p>
                      <a:r>
                        <a:rPr lang="en-US">
                          <a:solidFill>
                            <a:srgbClr val="000000"/>
                          </a:solidFill>
                        </a:rPr>
                        <a:t>Business</a:t>
                      </a:r>
                    </a:p>
                    <a:p>
                      <a:pPr lvl="0">
                        <a:buNone/>
                      </a:pPr>
                      <a:r>
                        <a:rPr lang="en-US">
                          <a:solidFill>
                            <a:srgbClr val="000000"/>
                          </a:solidFill>
                        </a:rPr>
                        <a:t>State &amp; Local Government</a:t>
                      </a:r>
                    </a:p>
                    <a:p>
                      <a:pPr lvl="0">
                        <a:buNone/>
                      </a:pPr>
                      <a:r>
                        <a:rPr lang="en-US">
                          <a:solidFill>
                            <a:srgbClr val="000000"/>
                          </a:solidFill>
                        </a:rPr>
                        <a:t>Commercial</a:t>
                      </a:r>
                    </a:p>
                    <a:p>
                      <a:pPr lvl="0">
                        <a:buNone/>
                      </a:pPr>
                      <a:r>
                        <a:rPr lang="en-US">
                          <a:solidFill>
                            <a:srgbClr val="000000"/>
                          </a:solidFill>
                        </a:rPr>
                        <a:t>Private</a:t>
                      </a:r>
                    </a:p>
                  </a:txBody>
                  <a:tcPr>
                    <a:lnL w="57150">
                      <a:solidFill>
                        <a:schemeClr val="accent6">
                          <a:lumMod val="75000"/>
                        </a:schemeClr>
                      </a:solidFill>
                    </a:lnL>
                    <a:lnR w="57150">
                      <a:solidFill>
                        <a:schemeClr val="accent6">
                          <a:lumMod val="75000"/>
                        </a:schemeClr>
                      </a:solidFill>
                    </a:lnR>
                    <a:lnT w="57150">
                      <a:solidFill>
                        <a:schemeClr val="accent6">
                          <a:lumMod val="75000"/>
                        </a:schemeClr>
                      </a:solidFill>
                    </a:lnT>
                    <a:lnB w="57150">
                      <a:solidFill>
                        <a:schemeClr val="accent6">
                          <a:lumMod val="75000"/>
                        </a:schemeClr>
                      </a:solidFill>
                    </a:lnB>
                  </a:tcPr>
                </a:tc>
                <a:extLst>
                  <a:ext uri="{0D108BD9-81ED-4DB2-BD59-A6C34878D82A}">
                    <a16:rowId xmlns:a16="http://schemas.microsoft.com/office/drawing/2014/main" val="3300872505"/>
                  </a:ext>
                </a:extLst>
              </a:tr>
            </a:tbl>
          </a:graphicData>
        </a:graphic>
      </p:graphicFrame>
      <p:sp>
        <p:nvSpPr>
          <p:cNvPr id="10" name="Arrow: Down 9">
            <a:extLst>
              <a:ext uri="{FF2B5EF4-FFF2-40B4-BE49-F238E27FC236}">
                <a16:creationId xmlns:a16="http://schemas.microsoft.com/office/drawing/2014/main" id="{E3B3620F-82F4-B455-0F48-6F422060AB7F}"/>
              </a:ext>
            </a:extLst>
          </p:cNvPr>
          <p:cNvSpPr/>
          <p:nvPr/>
        </p:nvSpPr>
        <p:spPr>
          <a:xfrm rot="3300000">
            <a:off x="4468741" y="3537822"/>
            <a:ext cx="556054" cy="988540"/>
          </a:xfrm>
          <a:prstGeom prst="downArrow">
            <a:avLst/>
          </a:prstGeom>
          <a:solidFill>
            <a:srgbClr val="7030A0">
              <a:alpha val="57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2">
            <a:extLst>
              <a:ext uri="{FF2B5EF4-FFF2-40B4-BE49-F238E27FC236}">
                <a16:creationId xmlns:a16="http://schemas.microsoft.com/office/drawing/2014/main" id="{85A75D01-339E-D959-0A35-28615F278511}"/>
              </a:ext>
            </a:extLst>
          </p:cNvPr>
          <p:cNvGraphicFramePr>
            <a:graphicFrameLocks noGrp="1"/>
          </p:cNvGraphicFramePr>
          <p:nvPr/>
        </p:nvGraphicFramePr>
        <p:xfrm>
          <a:off x="647894" y="3756671"/>
          <a:ext cx="3596599" cy="2194560"/>
        </p:xfrm>
        <a:graphic>
          <a:graphicData uri="http://schemas.openxmlformats.org/drawingml/2006/table">
            <a:tbl>
              <a:tblPr firstRow="1" bandRow="1">
                <a:tableStyleId>{5DA37D80-6434-44D0-A028-1B22A696006F}</a:tableStyleId>
              </a:tblPr>
              <a:tblGrid>
                <a:gridCol w="3596599">
                  <a:extLst>
                    <a:ext uri="{9D8B030D-6E8A-4147-A177-3AD203B41FA5}">
                      <a16:colId xmlns:a16="http://schemas.microsoft.com/office/drawing/2014/main" val="1801057922"/>
                    </a:ext>
                  </a:extLst>
                </a:gridCol>
              </a:tblGrid>
              <a:tr h="311314">
                <a:tc>
                  <a:txBody>
                    <a:bodyPr/>
                    <a:lstStyle/>
                    <a:p>
                      <a:r>
                        <a:rPr lang="en-US">
                          <a:solidFill>
                            <a:srgbClr val="000000"/>
                          </a:solidFill>
                        </a:rPr>
                        <a:t>NTIA</a:t>
                      </a:r>
                    </a:p>
                  </a:txBody>
                  <a:tcPr>
                    <a:lnL w="57150">
                      <a:solidFill>
                        <a:schemeClr val="accent2">
                          <a:lumMod val="75000"/>
                        </a:schemeClr>
                      </a:solidFill>
                    </a:lnL>
                    <a:lnR w="57150">
                      <a:solidFill>
                        <a:schemeClr val="accent2">
                          <a:lumMod val="75000"/>
                        </a:schemeClr>
                      </a:solidFill>
                    </a:lnR>
                    <a:lnT w="57150">
                      <a:solidFill>
                        <a:schemeClr val="accent2">
                          <a:lumMod val="75000"/>
                        </a:schemeClr>
                      </a:solidFill>
                    </a:lnT>
                    <a:lnB w="57150">
                      <a:solidFill>
                        <a:schemeClr val="accent2">
                          <a:lumMod val="75000"/>
                        </a:schemeClr>
                      </a:solidFill>
                    </a:lnB>
                  </a:tcPr>
                </a:tc>
                <a:extLst>
                  <a:ext uri="{0D108BD9-81ED-4DB2-BD59-A6C34878D82A}">
                    <a16:rowId xmlns:a16="http://schemas.microsoft.com/office/drawing/2014/main" val="4087083474"/>
                  </a:ext>
                </a:extLst>
              </a:tr>
              <a:tr h="311314">
                <a:tc>
                  <a:txBody>
                    <a:bodyPr/>
                    <a:lstStyle/>
                    <a:p>
                      <a:r>
                        <a:rPr lang="en-US">
                          <a:solidFill>
                            <a:srgbClr val="000000"/>
                          </a:solidFill>
                        </a:rPr>
                        <a:t>Federal Users</a:t>
                      </a:r>
                    </a:p>
                  </a:txBody>
                  <a:tcPr>
                    <a:lnL w="57150">
                      <a:solidFill>
                        <a:schemeClr val="accent2">
                          <a:lumMod val="75000"/>
                        </a:schemeClr>
                      </a:solidFill>
                    </a:lnL>
                    <a:lnR w="57150">
                      <a:solidFill>
                        <a:schemeClr val="accent2">
                          <a:lumMod val="75000"/>
                        </a:schemeClr>
                      </a:solidFill>
                    </a:lnR>
                    <a:lnT w="57150">
                      <a:solidFill>
                        <a:schemeClr val="accent2">
                          <a:lumMod val="75000"/>
                        </a:schemeClr>
                      </a:solidFill>
                    </a:lnT>
                    <a:lnB w="57150">
                      <a:solidFill>
                        <a:schemeClr val="accent2">
                          <a:lumMod val="75000"/>
                        </a:schemeClr>
                      </a:solidFill>
                    </a:lnB>
                  </a:tcPr>
                </a:tc>
                <a:extLst>
                  <a:ext uri="{0D108BD9-81ED-4DB2-BD59-A6C34878D82A}">
                    <a16:rowId xmlns:a16="http://schemas.microsoft.com/office/drawing/2014/main" val="4215830878"/>
                  </a:ext>
                </a:extLst>
              </a:tr>
              <a:tr h="1203750">
                <a:tc>
                  <a:txBody>
                    <a:bodyPr/>
                    <a:lstStyle/>
                    <a:p>
                      <a:r>
                        <a:rPr lang="en-US">
                          <a:solidFill>
                            <a:srgbClr val="000000"/>
                          </a:solidFill>
                        </a:rPr>
                        <a:t>National Defense</a:t>
                      </a:r>
                    </a:p>
                    <a:p>
                      <a:pPr lvl="0">
                        <a:buNone/>
                      </a:pPr>
                      <a:r>
                        <a:rPr lang="en-US">
                          <a:solidFill>
                            <a:srgbClr val="000000"/>
                          </a:solidFill>
                        </a:rPr>
                        <a:t>Law Enforcement &amp; Security </a:t>
                      </a:r>
                    </a:p>
                    <a:p>
                      <a:pPr lvl="0">
                        <a:buNone/>
                      </a:pPr>
                      <a:r>
                        <a:rPr lang="en-US">
                          <a:solidFill>
                            <a:srgbClr val="000000"/>
                          </a:solidFill>
                        </a:rPr>
                        <a:t>Transportation</a:t>
                      </a:r>
                    </a:p>
                    <a:p>
                      <a:pPr lvl="0">
                        <a:buNone/>
                      </a:pPr>
                      <a:r>
                        <a:rPr lang="en-US">
                          <a:solidFill>
                            <a:srgbClr val="000000"/>
                          </a:solidFill>
                        </a:rPr>
                        <a:t>Resource Mgmt. &amp; Control</a:t>
                      </a:r>
                    </a:p>
                    <a:p>
                      <a:pPr lvl="0">
                        <a:buNone/>
                      </a:pPr>
                      <a:r>
                        <a:rPr lang="en-US">
                          <a:solidFill>
                            <a:srgbClr val="000000"/>
                          </a:solidFill>
                        </a:rPr>
                        <a:t>Emergencies</a:t>
                      </a:r>
                    </a:p>
                  </a:txBody>
                  <a:tcPr>
                    <a:lnL w="57150">
                      <a:solidFill>
                        <a:schemeClr val="accent2">
                          <a:lumMod val="75000"/>
                        </a:schemeClr>
                      </a:solidFill>
                    </a:lnL>
                    <a:lnR w="57150">
                      <a:solidFill>
                        <a:schemeClr val="accent2">
                          <a:lumMod val="75000"/>
                        </a:schemeClr>
                      </a:solidFill>
                    </a:lnR>
                    <a:lnT w="57150">
                      <a:solidFill>
                        <a:schemeClr val="accent2">
                          <a:lumMod val="75000"/>
                        </a:schemeClr>
                      </a:solidFill>
                    </a:lnT>
                    <a:lnB w="57150">
                      <a:solidFill>
                        <a:schemeClr val="accent2">
                          <a:lumMod val="75000"/>
                        </a:schemeClr>
                      </a:solidFill>
                    </a:lnB>
                  </a:tcPr>
                </a:tc>
                <a:extLst>
                  <a:ext uri="{0D108BD9-81ED-4DB2-BD59-A6C34878D82A}">
                    <a16:rowId xmlns:a16="http://schemas.microsoft.com/office/drawing/2014/main" val="3300872505"/>
                  </a:ext>
                </a:extLst>
              </a:tr>
            </a:tbl>
          </a:graphicData>
        </a:graphic>
      </p:graphicFrame>
      <p:pic>
        <p:nvPicPr>
          <p:cNvPr id="14" name="Picture 13" descr="A black and white sign with a flag on top&#10;&#10;Description automatically generated">
            <a:extLst>
              <a:ext uri="{FF2B5EF4-FFF2-40B4-BE49-F238E27FC236}">
                <a16:creationId xmlns:a16="http://schemas.microsoft.com/office/drawing/2014/main" id="{153D5B8A-45A7-E859-9782-8D5B0EE46549}"/>
              </a:ext>
            </a:extLst>
          </p:cNvPr>
          <p:cNvPicPr>
            <a:picLocks noChangeAspect="1"/>
          </p:cNvPicPr>
          <p:nvPr/>
        </p:nvPicPr>
        <p:blipFill>
          <a:blip r:embed="rId5"/>
          <a:stretch>
            <a:fillRect/>
          </a:stretch>
        </p:blipFill>
        <p:spPr>
          <a:xfrm>
            <a:off x="7973634" y="2744258"/>
            <a:ext cx="877207" cy="921960"/>
          </a:xfrm>
          <a:prstGeom prst="rect">
            <a:avLst/>
          </a:prstGeom>
        </p:spPr>
      </p:pic>
      <p:pic>
        <p:nvPicPr>
          <p:cNvPr id="15" name="Picture 14" descr="A black and white logo with columns&#10;&#10;Description automatically generated">
            <a:extLst>
              <a:ext uri="{FF2B5EF4-FFF2-40B4-BE49-F238E27FC236}">
                <a16:creationId xmlns:a16="http://schemas.microsoft.com/office/drawing/2014/main" id="{C65B7C6F-04FD-3D7F-E360-29CC9FA432F6}"/>
              </a:ext>
            </a:extLst>
          </p:cNvPr>
          <p:cNvPicPr>
            <a:picLocks noChangeAspect="1"/>
          </p:cNvPicPr>
          <p:nvPr/>
        </p:nvPicPr>
        <p:blipFill>
          <a:blip r:embed="rId6"/>
          <a:stretch>
            <a:fillRect/>
          </a:stretch>
        </p:blipFill>
        <p:spPr>
          <a:xfrm>
            <a:off x="2494491" y="2695879"/>
            <a:ext cx="877208" cy="921960"/>
          </a:xfrm>
          <a:prstGeom prst="rect">
            <a:avLst/>
          </a:prstGeom>
        </p:spPr>
      </p:pic>
      <p:sp>
        <p:nvSpPr>
          <p:cNvPr id="16" name="TextBox 15">
            <a:extLst>
              <a:ext uri="{FF2B5EF4-FFF2-40B4-BE49-F238E27FC236}">
                <a16:creationId xmlns:a16="http://schemas.microsoft.com/office/drawing/2014/main" id="{2EB2554B-63CA-7BD0-684E-1F7E46B5FB0B}"/>
              </a:ext>
            </a:extLst>
          </p:cNvPr>
          <p:cNvSpPr txBox="1"/>
          <p:nvPr/>
        </p:nvSpPr>
        <p:spPr>
          <a:xfrm>
            <a:off x="8841618" y="321733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Congress</a:t>
            </a:r>
          </a:p>
        </p:txBody>
      </p:sp>
      <p:sp>
        <p:nvSpPr>
          <p:cNvPr id="17" name="TextBox 16">
            <a:extLst>
              <a:ext uri="{FF2B5EF4-FFF2-40B4-BE49-F238E27FC236}">
                <a16:creationId xmlns:a16="http://schemas.microsoft.com/office/drawing/2014/main" id="{91ADAAFB-49C4-3353-C97E-972C1EBB29CA}"/>
              </a:ext>
            </a:extLst>
          </p:cNvPr>
          <p:cNvSpPr txBox="1"/>
          <p:nvPr/>
        </p:nvSpPr>
        <p:spPr>
          <a:xfrm>
            <a:off x="1076474" y="324152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President</a:t>
            </a:r>
          </a:p>
        </p:txBody>
      </p:sp>
      <p:graphicFrame>
        <p:nvGraphicFramePr>
          <p:cNvPr id="19" name="Table 18">
            <a:extLst>
              <a:ext uri="{FF2B5EF4-FFF2-40B4-BE49-F238E27FC236}">
                <a16:creationId xmlns:a16="http://schemas.microsoft.com/office/drawing/2014/main" id="{5C782DDC-4BA0-FC4A-4DB2-59061F0A459D}"/>
              </a:ext>
            </a:extLst>
          </p:cNvPr>
          <p:cNvGraphicFramePr>
            <a:graphicFrameLocks noGrp="1"/>
          </p:cNvGraphicFramePr>
          <p:nvPr/>
        </p:nvGraphicFramePr>
        <p:xfrm>
          <a:off x="2939142" y="6047619"/>
          <a:ext cx="5834281" cy="731520"/>
        </p:xfrm>
        <a:graphic>
          <a:graphicData uri="http://schemas.openxmlformats.org/drawingml/2006/table">
            <a:tbl>
              <a:tblPr firstRow="1" bandRow="1">
                <a:tableStyleId>{5FD0F851-EC5A-4D38-B0AD-8093EC10F338}</a:tableStyleId>
              </a:tblPr>
              <a:tblGrid>
                <a:gridCol w="5834281">
                  <a:extLst>
                    <a:ext uri="{9D8B030D-6E8A-4147-A177-3AD203B41FA5}">
                      <a16:colId xmlns:a16="http://schemas.microsoft.com/office/drawing/2014/main" val="3440062693"/>
                    </a:ext>
                  </a:extLst>
                </a:gridCol>
              </a:tblGrid>
              <a:tr h="326045">
                <a:tc>
                  <a:txBody>
                    <a:bodyPr/>
                    <a:lstStyle/>
                    <a:p>
                      <a:pPr lvl="0" algn="ctr">
                        <a:buNone/>
                      </a:pPr>
                      <a:r>
                        <a:rPr lang="en-US" sz="1800" b="0" u="none" strike="noStrike" noProof="0" err="1">
                          <a:solidFill>
                            <a:srgbClr val="000000"/>
                          </a:solidFill>
                        </a:rPr>
                        <a:t>Interdepartment</a:t>
                      </a:r>
                      <a:r>
                        <a:rPr lang="en-US" sz="1800" b="0" u="none" strike="noStrike" noProof="0">
                          <a:solidFill>
                            <a:srgbClr val="000000"/>
                          </a:solidFill>
                        </a:rPr>
                        <a:t> Radio Advisory Committee (IRAC) </a:t>
                      </a:r>
                      <a:endParaRPr lang="en-US" b="0">
                        <a:solidFill>
                          <a:srgbClr val="000000"/>
                        </a:solidFill>
                      </a:endParaRPr>
                    </a:p>
                  </a:txBody>
                  <a:tcPr/>
                </a:tc>
                <a:extLst>
                  <a:ext uri="{0D108BD9-81ED-4DB2-BD59-A6C34878D82A}">
                    <a16:rowId xmlns:a16="http://schemas.microsoft.com/office/drawing/2014/main" val="704527317"/>
                  </a:ext>
                </a:extLst>
              </a:tr>
              <a:tr h="326045">
                <a:tc>
                  <a:txBody>
                    <a:bodyPr/>
                    <a:lstStyle/>
                    <a:p>
                      <a:pPr algn="ctr"/>
                      <a:r>
                        <a:rPr lang="en-US" b="0">
                          <a:solidFill>
                            <a:srgbClr val="000000"/>
                          </a:solidFill>
                        </a:rPr>
                        <a:t>Chaired by NTIA. Representative from 19 federal Agencies</a:t>
                      </a:r>
                    </a:p>
                  </a:txBody>
                  <a:tcPr/>
                </a:tc>
                <a:extLst>
                  <a:ext uri="{0D108BD9-81ED-4DB2-BD59-A6C34878D82A}">
                    <a16:rowId xmlns:a16="http://schemas.microsoft.com/office/drawing/2014/main" val="3653758100"/>
                  </a:ext>
                </a:extLst>
              </a:tr>
            </a:tbl>
          </a:graphicData>
        </a:graphic>
      </p:graphicFrame>
      <p:cxnSp>
        <p:nvCxnSpPr>
          <p:cNvPr id="18" name="Straight Arrow Connector 17">
            <a:extLst>
              <a:ext uri="{FF2B5EF4-FFF2-40B4-BE49-F238E27FC236}">
                <a16:creationId xmlns:a16="http://schemas.microsoft.com/office/drawing/2014/main" id="{3ACF0238-5081-940B-AE63-94661A6FF87C}"/>
              </a:ext>
            </a:extLst>
          </p:cNvPr>
          <p:cNvCxnSpPr/>
          <p:nvPr/>
        </p:nvCxnSpPr>
        <p:spPr>
          <a:xfrm>
            <a:off x="4281715" y="5479143"/>
            <a:ext cx="2939142" cy="0"/>
          </a:xfrm>
          <a:prstGeom prst="straightConnector1">
            <a:avLst/>
          </a:prstGeom>
          <a:ln w="57150">
            <a:solidFill>
              <a:srgbClr val="7030A0"/>
            </a:solidFill>
            <a:headEnd type="triangle"/>
            <a:tailEnd type="triangle"/>
          </a:ln>
        </p:spPr>
        <p:style>
          <a:lnRef idx="3">
            <a:schemeClr val="accent5"/>
          </a:lnRef>
          <a:fillRef idx="0">
            <a:schemeClr val="accent5"/>
          </a:fillRef>
          <a:effectRef idx="2">
            <a:schemeClr val="accent5"/>
          </a:effectRef>
          <a:fontRef idx="minor">
            <a:schemeClr val="tx1"/>
          </a:fontRef>
        </p:style>
      </p:cxnSp>
      <p:sp>
        <p:nvSpPr>
          <p:cNvPr id="21" name="Arrow: Bent 20">
            <a:extLst>
              <a:ext uri="{FF2B5EF4-FFF2-40B4-BE49-F238E27FC236}">
                <a16:creationId xmlns:a16="http://schemas.microsoft.com/office/drawing/2014/main" id="{649F5B31-1653-432F-EA4C-BFAEA3160FAB}"/>
              </a:ext>
            </a:extLst>
          </p:cNvPr>
          <p:cNvSpPr/>
          <p:nvPr/>
        </p:nvSpPr>
        <p:spPr>
          <a:xfrm rot="10800000" flipH="1">
            <a:off x="2116667" y="6047618"/>
            <a:ext cx="653143" cy="544286"/>
          </a:xfrm>
          <a:prstGeom prst="bentArrow">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19C0D7AF-43D6-0DD9-84C2-E230D4E92A02}"/>
              </a:ext>
            </a:extLst>
          </p:cNvPr>
          <p:cNvSpPr/>
          <p:nvPr/>
        </p:nvSpPr>
        <p:spPr>
          <a:xfrm rot="10800000">
            <a:off x="8817429" y="5878284"/>
            <a:ext cx="604761" cy="604762"/>
          </a:xfrm>
          <a:prstGeom prst="bentArrow">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A6F725B9-03C0-5538-D91D-310DB94B13E1}"/>
              </a:ext>
            </a:extLst>
          </p:cNvPr>
          <p:cNvSpPr txBox="1"/>
          <p:nvPr/>
        </p:nvSpPr>
        <p:spPr>
          <a:xfrm>
            <a:off x="5060830" y="511833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Coordination</a:t>
            </a:r>
          </a:p>
        </p:txBody>
      </p:sp>
      <p:sp>
        <p:nvSpPr>
          <p:cNvPr id="25" name="TextBox 24">
            <a:extLst>
              <a:ext uri="{FF2B5EF4-FFF2-40B4-BE49-F238E27FC236}">
                <a16:creationId xmlns:a16="http://schemas.microsoft.com/office/drawing/2014/main" id="{33209662-88C1-70E4-9CAB-9FE3AE93C09B}"/>
              </a:ext>
            </a:extLst>
          </p:cNvPr>
          <p:cNvSpPr txBox="1"/>
          <p:nvPr/>
        </p:nvSpPr>
        <p:spPr>
          <a:xfrm>
            <a:off x="1078301" y="6124754"/>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Advisory</a:t>
            </a:r>
          </a:p>
        </p:txBody>
      </p:sp>
      <p:sp>
        <p:nvSpPr>
          <p:cNvPr id="26" name="TextBox 25">
            <a:extLst>
              <a:ext uri="{FF2B5EF4-FFF2-40B4-BE49-F238E27FC236}">
                <a16:creationId xmlns:a16="http://schemas.microsoft.com/office/drawing/2014/main" id="{32BA00D7-91F8-7352-D366-64AA4CA65CC7}"/>
              </a:ext>
            </a:extLst>
          </p:cNvPr>
          <p:cNvSpPr txBox="1"/>
          <p:nvPr/>
        </p:nvSpPr>
        <p:spPr>
          <a:xfrm>
            <a:off x="9503434" y="605286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Liaison</a:t>
            </a:r>
          </a:p>
        </p:txBody>
      </p:sp>
      <p:pic>
        <p:nvPicPr>
          <p:cNvPr id="20" name="Picture 19" descr="Manual of Regulations and Procedures for Federal Radio Frequency Management  (Redbook) | National Telecommunications and Information Administration">
            <a:extLst>
              <a:ext uri="{FF2B5EF4-FFF2-40B4-BE49-F238E27FC236}">
                <a16:creationId xmlns:a16="http://schemas.microsoft.com/office/drawing/2014/main" id="{A4CB47BF-C7E1-794A-ED23-8A9D2095DA29}"/>
              </a:ext>
            </a:extLst>
          </p:cNvPr>
          <p:cNvPicPr>
            <a:picLocks noChangeAspect="1"/>
          </p:cNvPicPr>
          <p:nvPr/>
        </p:nvPicPr>
        <p:blipFill>
          <a:blip r:embed="rId7"/>
          <a:stretch>
            <a:fillRect/>
          </a:stretch>
        </p:blipFill>
        <p:spPr>
          <a:xfrm>
            <a:off x="1786390" y="3884839"/>
            <a:ext cx="2024290" cy="2834821"/>
          </a:xfrm>
          <a:prstGeom prst="rect">
            <a:avLst/>
          </a:prstGeom>
        </p:spPr>
      </p:pic>
      <p:pic>
        <p:nvPicPr>
          <p:cNvPr id="23" name="Picture 22" descr="Code Of Federal Regulations (2024)">
            <a:extLst>
              <a:ext uri="{FF2B5EF4-FFF2-40B4-BE49-F238E27FC236}">
                <a16:creationId xmlns:a16="http://schemas.microsoft.com/office/drawing/2014/main" id="{BDE624F1-C0F7-11EB-CE4C-52D432228FCC}"/>
              </a:ext>
            </a:extLst>
          </p:cNvPr>
          <p:cNvPicPr>
            <a:picLocks noChangeAspect="1"/>
          </p:cNvPicPr>
          <p:nvPr/>
        </p:nvPicPr>
        <p:blipFill>
          <a:blip r:embed="rId8"/>
          <a:stretch>
            <a:fillRect/>
          </a:stretch>
        </p:blipFill>
        <p:spPr>
          <a:xfrm>
            <a:off x="8382043" y="3585712"/>
            <a:ext cx="2084630" cy="3180272"/>
          </a:xfrm>
          <a:prstGeom prst="rect">
            <a:avLst/>
          </a:prstGeom>
        </p:spPr>
      </p:pic>
      <p:sp>
        <p:nvSpPr>
          <p:cNvPr id="27" name="TextBox 26">
            <a:extLst>
              <a:ext uri="{FF2B5EF4-FFF2-40B4-BE49-F238E27FC236}">
                <a16:creationId xmlns:a16="http://schemas.microsoft.com/office/drawing/2014/main" id="{C165463F-2486-4AB1-DE60-36F18FC0D46E}"/>
              </a:ext>
            </a:extLst>
          </p:cNvPr>
          <p:cNvSpPr txBox="1"/>
          <p:nvPr/>
        </p:nvSpPr>
        <p:spPr>
          <a:xfrm>
            <a:off x="7412967" y="4077419"/>
            <a:ext cx="3994029" cy="46166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Code of Federal Regulation</a:t>
            </a:r>
          </a:p>
        </p:txBody>
      </p:sp>
      <p:sp>
        <p:nvSpPr>
          <p:cNvPr id="29" name="TextBox 28">
            <a:extLst>
              <a:ext uri="{FF2B5EF4-FFF2-40B4-BE49-F238E27FC236}">
                <a16:creationId xmlns:a16="http://schemas.microsoft.com/office/drawing/2014/main" id="{7C1DD67A-E4B5-389C-8569-2CA4C237A751}"/>
              </a:ext>
            </a:extLst>
          </p:cNvPr>
          <p:cNvSpPr txBox="1"/>
          <p:nvPr/>
        </p:nvSpPr>
        <p:spPr>
          <a:xfrm>
            <a:off x="9411419" y="6305909"/>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linkClick r:id="rId9"/>
              </a:rPr>
              <a:t>https://bookstore.gpo.gov/products/code-federal-regulations-2024</a:t>
            </a:r>
            <a:endParaRPr lang="en-US" sz="1200"/>
          </a:p>
        </p:txBody>
      </p:sp>
      <p:sp>
        <p:nvSpPr>
          <p:cNvPr id="31" name="TextBox 30">
            <a:extLst>
              <a:ext uri="{FF2B5EF4-FFF2-40B4-BE49-F238E27FC236}">
                <a16:creationId xmlns:a16="http://schemas.microsoft.com/office/drawing/2014/main" id="{F4E18000-0B09-E0FF-96C9-BC1358092AF0}"/>
              </a:ext>
            </a:extLst>
          </p:cNvPr>
          <p:cNvSpPr txBox="1"/>
          <p:nvPr/>
        </p:nvSpPr>
        <p:spPr>
          <a:xfrm>
            <a:off x="51758" y="6349042"/>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linkClick r:id="rId10"/>
              </a:rPr>
              <a:t>https://www.ntia.gov/publications/redbook-manual</a:t>
            </a:r>
            <a:endParaRPr lang="en-US" sz="1200"/>
          </a:p>
        </p:txBody>
      </p:sp>
    </p:spTree>
    <p:extLst>
      <p:ext uri="{BB962C8B-B14F-4D97-AF65-F5344CB8AC3E}">
        <p14:creationId xmlns:p14="http://schemas.microsoft.com/office/powerpoint/2010/main" val="265680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F1D5DA-B046-F3ED-85F2-80E27A235319}"/>
              </a:ext>
            </a:extLst>
          </p:cNvPr>
          <p:cNvSpPr>
            <a:spLocks noGrp="1"/>
          </p:cNvSpPr>
          <p:nvPr>
            <p:ph idx="1"/>
          </p:nvPr>
        </p:nvSpPr>
        <p:spPr>
          <a:xfrm>
            <a:off x="838199" y="1523700"/>
            <a:ext cx="10515600" cy="5325264"/>
          </a:xfrm>
        </p:spPr>
        <p:txBody>
          <a:bodyPr vert="horz" lIns="91440" tIns="45720" rIns="91440" bIns="45720" rtlCol="0" anchor="t">
            <a:normAutofit/>
          </a:bodyPr>
          <a:lstStyle/>
          <a:p>
            <a:r>
              <a:rPr lang="en-US" sz="3200">
                <a:latin typeface="Aptos"/>
                <a:cs typeface="Times New Roman"/>
              </a:rPr>
              <a:t>Spectrum Management </a:t>
            </a:r>
          </a:p>
          <a:p>
            <a:r>
              <a:rPr lang="en-US" sz="3200">
                <a:latin typeface="Aptos"/>
                <a:cs typeface="Times New Roman"/>
              </a:rPr>
              <a:t>International Telecommunication Union (ITU)</a:t>
            </a:r>
          </a:p>
          <a:p>
            <a:pPr lvl="1"/>
            <a:r>
              <a:rPr lang="en-US" sz="3200">
                <a:latin typeface="Aptos"/>
                <a:cs typeface="Times New Roman"/>
              </a:rPr>
              <a:t>ITU-D</a:t>
            </a:r>
          </a:p>
          <a:p>
            <a:pPr lvl="1"/>
            <a:r>
              <a:rPr lang="en-US" sz="3200">
                <a:latin typeface="Aptos"/>
                <a:cs typeface="Times New Roman"/>
              </a:rPr>
              <a:t>ITU-T</a:t>
            </a:r>
          </a:p>
          <a:p>
            <a:pPr lvl="1"/>
            <a:r>
              <a:rPr lang="en-US" sz="3200">
                <a:latin typeface="Aptos"/>
                <a:cs typeface="Times New Roman"/>
              </a:rPr>
              <a:t>ITU-R</a:t>
            </a:r>
          </a:p>
          <a:p>
            <a:r>
              <a:rPr lang="en-US" sz="3200">
                <a:latin typeface="Aptos"/>
                <a:cs typeface="Times New Roman"/>
              </a:rPr>
              <a:t>U.S. Spectrum Management</a:t>
            </a:r>
            <a:endParaRPr lang="en-US"/>
          </a:p>
          <a:p>
            <a:pPr lvl="1"/>
            <a:r>
              <a:rPr lang="en-US" sz="2800">
                <a:latin typeface="Aptos"/>
                <a:cs typeface="Times New Roman"/>
              </a:rPr>
              <a:t>NTFA</a:t>
            </a:r>
            <a:endParaRPr lang="en-US"/>
          </a:p>
          <a:p>
            <a:pPr lvl="1"/>
            <a:r>
              <a:rPr lang="en-US" sz="2800">
                <a:latin typeface="Aptos"/>
                <a:cs typeface="Times New Roman"/>
              </a:rPr>
              <a:t>NFAC</a:t>
            </a:r>
            <a:endParaRPr lang="en-US"/>
          </a:p>
          <a:p>
            <a:pPr>
              <a:spcBef>
                <a:spcPct val="0"/>
              </a:spcBef>
            </a:pPr>
            <a:r>
              <a:rPr lang="en-US" sz="3200">
                <a:latin typeface="Aptos"/>
                <a:cs typeface="Times New Roman"/>
              </a:rPr>
              <a:t>6G Technology</a:t>
            </a:r>
            <a:endParaRPr lang="en-US"/>
          </a:p>
          <a:p>
            <a:pPr lvl="1">
              <a:spcBef>
                <a:spcPct val="0"/>
              </a:spcBef>
            </a:pPr>
            <a:r>
              <a:rPr lang="en-US" sz="2800">
                <a:latin typeface="Aptos"/>
                <a:cs typeface="Times New Roman"/>
              </a:rPr>
              <a:t>6G usage and capabilities</a:t>
            </a:r>
            <a:endParaRPr lang="en-US"/>
          </a:p>
          <a:p>
            <a:pPr lvl="1">
              <a:spcBef>
                <a:spcPct val="0"/>
              </a:spcBef>
            </a:pPr>
            <a:r>
              <a:rPr lang="en-US" sz="2800">
                <a:latin typeface="Aptos"/>
                <a:cs typeface="Times New Roman"/>
              </a:rPr>
              <a:t>6G spectrum </a:t>
            </a:r>
            <a:endParaRPr lang="en-US"/>
          </a:p>
          <a:p>
            <a:pPr lvl="2">
              <a:buFont typeface="Wingdings" panose="020B0604020202020204" pitchFamily="34" charset="0"/>
              <a:buChar char="§"/>
            </a:pPr>
            <a:endParaRPr lang="en-US">
              <a:latin typeface="Aptos"/>
              <a:cs typeface="Times New Roman"/>
            </a:endParaRPr>
          </a:p>
        </p:txBody>
      </p:sp>
      <p:sp>
        <p:nvSpPr>
          <p:cNvPr id="5" name="Rectangle 4">
            <a:extLst>
              <a:ext uri="{FF2B5EF4-FFF2-40B4-BE49-F238E27FC236}">
                <a16:creationId xmlns:a16="http://schemas.microsoft.com/office/drawing/2014/main" id="{43144C85-1C6F-1402-3B84-EDD93644213B}"/>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4C76ACC4-C49B-739B-5C56-B9BBBE66F55A}"/>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4C76ACC4-C49B-739B-5C56-B9BBBE66F55A}"/>
                  </a:ext>
                </a:extLst>
              </p:cNvPr>
              <p:cNvPicPr/>
              <p:nvPr/>
            </p:nvPicPr>
            <p:blipFill>
              <a:blip r:embed="rId3"/>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3E7861CD-9753-0BBD-5793-B3B7C07839A3}"/>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66F4F9C2-5AC3-A211-8293-B9EC71306C33}"/>
              </a:ext>
            </a:extLst>
          </p:cNvPr>
          <p:cNvSpPr>
            <a:spLocks noGrp="1"/>
          </p:cNvSpPr>
          <p:nvPr/>
        </p:nvSpPr>
        <p:spPr>
          <a:xfrm>
            <a:off x="507521" y="4082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Times New Roman"/>
                <a:cs typeface="Times New Roman"/>
              </a:rPr>
              <a:t>Topics To Covers</a:t>
            </a:r>
          </a:p>
        </p:txBody>
      </p:sp>
    </p:spTree>
    <p:extLst>
      <p:ext uri="{BB962C8B-B14F-4D97-AF65-F5344CB8AC3E}">
        <p14:creationId xmlns:p14="http://schemas.microsoft.com/office/powerpoint/2010/main" val="2460573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634617" y="6824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000">
                <a:latin typeface="Times New Roman"/>
                <a:cs typeface="Times New Roman"/>
              </a:rPr>
              <a:t>National Table of Frequency Allocations (NTFA)</a:t>
            </a:r>
          </a:p>
          <a:p>
            <a:endParaRPr lang="en-US" sz="4000">
              <a:latin typeface="Times New Roman"/>
              <a:cs typeface="Times New Roman"/>
            </a:endParaRPr>
          </a:p>
        </p:txBody>
      </p:sp>
      <p:pic>
        <p:nvPicPr>
          <p:cNvPr id="2" name="Picture 1">
            <a:extLst>
              <a:ext uri="{FF2B5EF4-FFF2-40B4-BE49-F238E27FC236}">
                <a16:creationId xmlns:a16="http://schemas.microsoft.com/office/drawing/2014/main" id="{2F2EC647-FF0E-FE51-2F33-30BBAA231D14}"/>
              </a:ext>
            </a:extLst>
          </p:cNvPr>
          <p:cNvPicPr>
            <a:picLocks noChangeAspect="1"/>
          </p:cNvPicPr>
          <p:nvPr/>
        </p:nvPicPr>
        <p:blipFill>
          <a:blip r:embed="rId5"/>
          <a:stretch>
            <a:fillRect/>
          </a:stretch>
        </p:blipFill>
        <p:spPr>
          <a:xfrm>
            <a:off x="1286149" y="1520237"/>
            <a:ext cx="9615715" cy="5273235"/>
          </a:xfrm>
          <a:prstGeom prst="rect">
            <a:avLst/>
          </a:prstGeom>
        </p:spPr>
      </p:pic>
      <p:sp>
        <p:nvSpPr>
          <p:cNvPr id="3" name="TextBox 2">
            <a:extLst>
              <a:ext uri="{FF2B5EF4-FFF2-40B4-BE49-F238E27FC236}">
                <a16:creationId xmlns:a16="http://schemas.microsoft.com/office/drawing/2014/main" id="{39DA16FB-F5CA-C5BC-802F-B5E8379D4F9A}"/>
              </a:ext>
            </a:extLst>
          </p:cNvPr>
          <p:cNvSpPr txBox="1"/>
          <p:nvPr/>
        </p:nvSpPr>
        <p:spPr>
          <a:xfrm>
            <a:off x="9454551" y="6363419"/>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hlinkClick r:id="rId6"/>
              </a:rPr>
              <a:t>https://transition.fcc.gov/oet/spectrum/table/fcctable.pdf</a:t>
            </a:r>
            <a:endParaRPr lang="en-US" sz="1100"/>
          </a:p>
        </p:txBody>
      </p:sp>
    </p:spTree>
    <p:extLst>
      <p:ext uri="{BB962C8B-B14F-4D97-AF65-F5344CB8AC3E}">
        <p14:creationId xmlns:p14="http://schemas.microsoft.com/office/powerpoint/2010/main" val="3015440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C19FB7-F939-C66C-97AD-5DCF78BDA9A4}"/>
              </a:ext>
            </a:extLst>
          </p:cNvPr>
          <p:cNvSpPr>
            <a:spLocks noGrp="1"/>
          </p:cNvSpPr>
          <p:nvPr>
            <p:ph idx="1"/>
          </p:nvPr>
        </p:nvSpPr>
        <p:spPr/>
        <p:txBody>
          <a:bodyPr vert="horz" lIns="91440" tIns="45720" rIns="91440" bIns="45720" rtlCol="0" anchor="t">
            <a:normAutofit/>
          </a:bodyPr>
          <a:lstStyle/>
          <a:p>
            <a:pPr marL="342900" indent="-342900">
              <a:lnSpc>
                <a:spcPct val="100000"/>
              </a:lnSpc>
              <a:spcBef>
                <a:spcPts val="0"/>
              </a:spcBef>
            </a:pPr>
            <a:r>
              <a:rPr lang="en-US" sz="2000">
                <a:latin typeface="Aptos"/>
                <a:ea typeface="+mn-lt"/>
                <a:cs typeface="+mn-lt"/>
              </a:rPr>
              <a:t>National tables should be updated within the same cycle as WRC.</a:t>
            </a:r>
            <a:endParaRPr lang="en-US" sz="2000">
              <a:latin typeface="Aptos"/>
              <a:cs typeface="Times New Roman"/>
            </a:endParaRPr>
          </a:p>
          <a:p>
            <a:pPr marL="342900" indent="-342900"/>
            <a:r>
              <a:rPr lang="en-US" sz="2000">
                <a:latin typeface="Aptos"/>
                <a:ea typeface="+mn-lt"/>
                <a:cs typeface="+mn-lt"/>
              </a:rPr>
              <a:t>They are key for spectrum management at the national level and should be updated regularly to align with the latest version of the Radio Regulations.</a:t>
            </a:r>
          </a:p>
          <a:p>
            <a:pPr marL="342900" indent="-342900"/>
            <a:r>
              <a:rPr lang="en-US" sz="2000">
                <a:latin typeface="Aptos"/>
                <a:ea typeface="+mn-lt"/>
                <a:cs typeface="+mn-lt"/>
              </a:rPr>
              <a:t>includes frequency allocations at global and regional levels</a:t>
            </a:r>
            <a:endParaRPr lang="en-US" sz="2000">
              <a:latin typeface="Aptos"/>
              <a:cs typeface="Times New Roman"/>
            </a:endParaRPr>
          </a:p>
        </p:txBody>
      </p:sp>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616334" y="4799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000">
                <a:latin typeface="Times New Roman"/>
                <a:ea typeface="+mj-lt"/>
                <a:cs typeface="+mj-lt"/>
              </a:rPr>
              <a:t>National Table of Frequency Allocations (NTFA)</a:t>
            </a:r>
            <a:endParaRPr lang="en-US">
              <a:latin typeface="Times New Roman"/>
              <a:cs typeface="Times New Roman"/>
            </a:endParaRPr>
          </a:p>
        </p:txBody>
      </p:sp>
      <p:pic>
        <p:nvPicPr>
          <p:cNvPr id="4" name="Picture 3" descr="A table with text and numbers&#10;&#10;Description automatically generated">
            <a:extLst>
              <a:ext uri="{FF2B5EF4-FFF2-40B4-BE49-F238E27FC236}">
                <a16:creationId xmlns:a16="http://schemas.microsoft.com/office/drawing/2014/main" id="{CB2C9DB1-83E0-1565-C60B-22386E672333}"/>
              </a:ext>
            </a:extLst>
          </p:cNvPr>
          <p:cNvPicPr>
            <a:picLocks noChangeAspect="1"/>
          </p:cNvPicPr>
          <p:nvPr/>
        </p:nvPicPr>
        <p:blipFill>
          <a:blip r:embed="rId5"/>
          <a:srcRect r="15397" b="72659"/>
          <a:stretch/>
        </p:blipFill>
        <p:spPr>
          <a:xfrm>
            <a:off x="616824" y="3853953"/>
            <a:ext cx="10903185" cy="1935997"/>
          </a:xfrm>
          <a:prstGeom prst="rect">
            <a:avLst/>
          </a:prstGeom>
        </p:spPr>
      </p:pic>
    </p:spTree>
    <p:extLst>
      <p:ext uri="{BB962C8B-B14F-4D97-AF65-F5344CB8AC3E}">
        <p14:creationId xmlns:p14="http://schemas.microsoft.com/office/powerpoint/2010/main" val="3471082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665509" y="47655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000">
                <a:latin typeface="Times New Roman"/>
                <a:cs typeface="Times New Roman"/>
              </a:rPr>
              <a:t>National Frequency Allocation Chart (NFAC)</a:t>
            </a:r>
            <a:endParaRPr lang="en-US"/>
          </a:p>
        </p:txBody>
      </p:sp>
      <p:pic>
        <p:nvPicPr>
          <p:cNvPr id="12" name="Content Placeholder 11" descr="A chart of different colored boxes&#10;&#10;Description automatically generated">
            <a:extLst>
              <a:ext uri="{FF2B5EF4-FFF2-40B4-BE49-F238E27FC236}">
                <a16:creationId xmlns:a16="http://schemas.microsoft.com/office/drawing/2014/main" id="{AFE2EA79-6F91-FF3E-24DC-1670C147AA64}"/>
              </a:ext>
            </a:extLst>
          </p:cNvPr>
          <p:cNvPicPr>
            <a:picLocks noGrp="1" noChangeAspect="1"/>
          </p:cNvPicPr>
          <p:nvPr>
            <p:ph idx="1"/>
          </p:nvPr>
        </p:nvPicPr>
        <p:blipFill>
          <a:blip r:embed="rId5"/>
          <a:stretch>
            <a:fillRect/>
          </a:stretch>
        </p:blipFill>
        <p:spPr>
          <a:xfrm>
            <a:off x="1388980" y="1502589"/>
            <a:ext cx="8356370" cy="5341962"/>
          </a:xfrm>
          <a:ln>
            <a:noFill/>
          </a:ln>
        </p:spPr>
      </p:pic>
      <p:sp>
        <p:nvSpPr>
          <p:cNvPr id="2" name="TextBox 1">
            <a:extLst>
              <a:ext uri="{FF2B5EF4-FFF2-40B4-BE49-F238E27FC236}">
                <a16:creationId xmlns:a16="http://schemas.microsoft.com/office/drawing/2014/main" id="{7292075A-DF30-7365-C498-2D7FF4B94ABC}"/>
              </a:ext>
            </a:extLst>
          </p:cNvPr>
          <p:cNvSpPr txBox="1"/>
          <p:nvPr/>
        </p:nvSpPr>
        <p:spPr>
          <a:xfrm>
            <a:off x="9742098" y="6075872"/>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hlinkClick r:id="rId6"/>
              </a:rPr>
              <a:t>https://www.ntia.gov/page/united-states-frequency-allocation-chart</a:t>
            </a:r>
            <a:endParaRPr lang="en-US" sz="1400"/>
          </a:p>
          <a:p>
            <a:endParaRPr lang="en-US" sz="1400"/>
          </a:p>
        </p:txBody>
      </p:sp>
    </p:spTree>
    <p:extLst>
      <p:ext uri="{BB962C8B-B14F-4D97-AF65-F5344CB8AC3E}">
        <p14:creationId xmlns:p14="http://schemas.microsoft.com/office/powerpoint/2010/main" val="2499656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834842" y="37978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000">
                <a:latin typeface="Times New Roman"/>
                <a:cs typeface="Times New Roman"/>
              </a:rPr>
              <a:t>National Frequency Allocation Chart (NFAC)</a:t>
            </a:r>
            <a:endParaRPr lang="en-US" sz="4000">
              <a:latin typeface="Times New Roman"/>
              <a:cs typeface="Times New Roman"/>
            </a:endParaRPr>
          </a:p>
        </p:txBody>
      </p:sp>
      <p:pic>
        <p:nvPicPr>
          <p:cNvPr id="17" name="Content Placeholder 11" descr="A chart of different colored boxes&#10;&#10;Description automatically generated">
            <a:extLst>
              <a:ext uri="{FF2B5EF4-FFF2-40B4-BE49-F238E27FC236}">
                <a16:creationId xmlns:a16="http://schemas.microsoft.com/office/drawing/2014/main" id="{09E57BEA-07FF-460C-960D-BAFF2466A26A}"/>
              </a:ext>
            </a:extLst>
          </p:cNvPr>
          <p:cNvPicPr>
            <a:picLocks noChangeAspect="1"/>
          </p:cNvPicPr>
          <p:nvPr/>
        </p:nvPicPr>
        <p:blipFill>
          <a:blip r:embed="rId5"/>
          <a:srcRect l="22576" t="2108" r="1881" b="7231"/>
          <a:stretch/>
        </p:blipFill>
        <p:spPr>
          <a:xfrm>
            <a:off x="5095944" y="1720560"/>
            <a:ext cx="6312637" cy="4843088"/>
          </a:xfrm>
          <a:prstGeom prst="rect">
            <a:avLst/>
          </a:prstGeom>
        </p:spPr>
      </p:pic>
      <p:graphicFrame>
        <p:nvGraphicFramePr>
          <p:cNvPr id="18" name="Diagram 17">
            <a:extLst>
              <a:ext uri="{FF2B5EF4-FFF2-40B4-BE49-F238E27FC236}">
                <a16:creationId xmlns:a16="http://schemas.microsoft.com/office/drawing/2014/main" id="{89AC400B-FC65-A086-E3A2-E748251DE403}"/>
              </a:ext>
            </a:extLst>
          </p:cNvPr>
          <p:cNvGraphicFramePr/>
          <p:nvPr/>
        </p:nvGraphicFramePr>
        <p:xfrm>
          <a:off x="1433286" y="1812031"/>
          <a:ext cx="6047619" cy="46131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1" name="TextBox 50">
            <a:extLst>
              <a:ext uri="{FF2B5EF4-FFF2-40B4-BE49-F238E27FC236}">
                <a16:creationId xmlns:a16="http://schemas.microsoft.com/office/drawing/2014/main" id="{DB3ED3D7-7FB9-92FB-DC2F-A3A05B2A5E36}"/>
              </a:ext>
            </a:extLst>
          </p:cNvPr>
          <p:cNvSpPr txBox="1"/>
          <p:nvPr/>
        </p:nvSpPr>
        <p:spPr>
          <a:xfrm>
            <a:off x="512805" y="1707292"/>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Aptos"/>
                <a:cs typeface="Times New Roman"/>
              </a:rPr>
              <a:t>Frequency Bands</a:t>
            </a:r>
            <a:r>
              <a:rPr lang="en-US">
                <a:latin typeface="Aptos"/>
                <a:cs typeface="Times New Roman"/>
              </a:rPr>
              <a:t>: The chart divides the radio spectrum into frequency bands, typically ranging from a few kilohertz (kHz) to terahertz (THz).</a:t>
            </a:r>
            <a:endParaRPr lang="en-US">
              <a:latin typeface="Aptos"/>
            </a:endParaRPr>
          </a:p>
        </p:txBody>
      </p:sp>
      <p:sp>
        <p:nvSpPr>
          <p:cNvPr id="24" name="Content Placeholder 23">
            <a:extLst>
              <a:ext uri="{FF2B5EF4-FFF2-40B4-BE49-F238E27FC236}">
                <a16:creationId xmlns:a16="http://schemas.microsoft.com/office/drawing/2014/main" id="{0631596F-14BE-2D83-96E4-09F44BAFF8C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15670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665509" y="47655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000">
                <a:latin typeface="Times New Roman"/>
                <a:cs typeface="Times New Roman"/>
              </a:rPr>
              <a:t>National Frequency Allocation Chart (NFAC)</a:t>
            </a:r>
            <a:endParaRPr lang="en-US" sz="4000">
              <a:latin typeface="Times New Roman"/>
              <a:cs typeface="Times New Roman"/>
            </a:endParaRPr>
          </a:p>
        </p:txBody>
      </p:sp>
      <p:pic>
        <p:nvPicPr>
          <p:cNvPr id="4" name="Content Placeholder 3" descr="A chart of different colors&#10;&#10;Description automatically generated">
            <a:extLst>
              <a:ext uri="{FF2B5EF4-FFF2-40B4-BE49-F238E27FC236}">
                <a16:creationId xmlns:a16="http://schemas.microsoft.com/office/drawing/2014/main" id="{ECE96FDB-B8EA-1ECC-C587-5C938F011153}"/>
              </a:ext>
            </a:extLst>
          </p:cNvPr>
          <p:cNvPicPr>
            <a:picLocks noGrp="1" noChangeAspect="1"/>
          </p:cNvPicPr>
          <p:nvPr>
            <p:ph idx="1"/>
          </p:nvPr>
        </p:nvPicPr>
        <p:blipFill>
          <a:blip r:embed="rId5"/>
          <a:stretch>
            <a:fillRect/>
          </a:stretch>
        </p:blipFill>
        <p:spPr>
          <a:xfrm>
            <a:off x="5915949" y="1644197"/>
            <a:ext cx="5089341" cy="5210099"/>
          </a:xfrm>
        </p:spPr>
      </p:pic>
      <p:sp>
        <p:nvSpPr>
          <p:cNvPr id="2" name="TextBox 1">
            <a:extLst>
              <a:ext uri="{FF2B5EF4-FFF2-40B4-BE49-F238E27FC236}">
                <a16:creationId xmlns:a16="http://schemas.microsoft.com/office/drawing/2014/main" id="{A7431F0D-2CF8-3462-1CD0-986A762C0898}"/>
              </a:ext>
            </a:extLst>
          </p:cNvPr>
          <p:cNvSpPr txBox="1"/>
          <p:nvPr/>
        </p:nvSpPr>
        <p:spPr>
          <a:xfrm>
            <a:off x="186860" y="1712685"/>
            <a:ext cx="4775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b="1">
                <a:latin typeface="Aptos"/>
                <a:cs typeface="Times New Roman"/>
              </a:rPr>
              <a:t>Allocated Services</a:t>
            </a:r>
            <a:r>
              <a:rPr lang="en-US" sz="2000">
                <a:latin typeface="Aptos"/>
                <a:cs typeface="Times New Roman"/>
              </a:rPr>
              <a:t>: Each frequency band is assigned to specific services or applications.</a:t>
            </a:r>
            <a:endParaRPr lang="en-US">
              <a:latin typeface="Aptos"/>
            </a:endParaRPr>
          </a:p>
        </p:txBody>
      </p:sp>
      <p:pic>
        <p:nvPicPr>
          <p:cNvPr id="3" name="Picture 2" descr="A close-up of a document&#10;&#10;Description automatically generated">
            <a:extLst>
              <a:ext uri="{FF2B5EF4-FFF2-40B4-BE49-F238E27FC236}">
                <a16:creationId xmlns:a16="http://schemas.microsoft.com/office/drawing/2014/main" id="{420E6EC1-4853-70EC-5B26-0BE109D6B3FD}"/>
              </a:ext>
            </a:extLst>
          </p:cNvPr>
          <p:cNvPicPr>
            <a:picLocks noChangeAspect="1"/>
          </p:cNvPicPr>
          <p:nvPr/>
        </p:nvPicPr>
        <p:blipFill>
          <a:blip r:embed="rId6"/>
          <a:stretch>
            <a:fillRect/>
          </a:stretch>
        </p:blipFill>
        <p:spPr>
          <a:xfrm>
            <a:off x="538162" y="4251342"/>
            <a:ext cx="5019675" cy="1352550"/>
          </a:xfrm>
          <a:prstGeom prst="rect">
            <a:avLst/>
          </a:prstGeom>
          <a:ln>
            <a:noFill/>
          </a:ln>
        </p:spPr>
      </p:pic>
      <p:pic>
        <p:nvPicPr>
          <p:cNvPr id="10" name="Content Placeholder 14" descr="A black rectangle with white text&#10;&#10;Description automatically generated">
            <a:extLst>
              <a:ext uri="{FF2B5EF4-FFF2-40B4-BE49-F238E27FC236}">
                <a16:creationId xmlns:a16="http://schemas.microsoft.com/office/drawing/2014/main" id="{6ABDA7D7-3FBC-1949-291F-5EB759FE0A83}"/>
              </a:ext>
            </a:extLst>
          </p:cNvPr>
          <p:cNvPicPr>
            <a:picLocks noChangeAspect="1"/>
          </p:cNvPicPr>
          <p:nvPr/>
        </p:nvPicPr>
        <p:blipFill>
          <a:blip r:embed="rId7"/>
          <a:stretch>
            <a:fillRect/>
          </a:stretch>
        </p:blipFill>
        <p:spPr>
          <a:xfrm>
            <a:off x="537284" y="2826889"/>
            <a:ext cx="4341528" cy="1207069"/>
          </a:xfrm>
          <a:prstGeom prst="rect">
            <a:avLst/>
          </a:prstGeom>
          <a:ln>
            <a:noFill/>
          </a:ln>
        </p:spPr>
      </p:pic>
    </p:spTree>
    <p:extLst>
      <p:ext uri="{BB962C8B-B14F-4D97-AF65-F5344CB8AC3E}">
        <p14:creationId xmlns:p14="http://schemas.microsoft.com/office/powerpoint/2010/main" val="1924589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665509" y="47655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000">
                <a:latin typeface="Times New Roman"/>
                <a:cs typeface="Times New Roman"/>
              </a:rPr>
              <a:t>National Frequency Allocation Chart (NFAC)</a:t>
            </a:r>
            <a:endParaRPr lang="en-US" sz="4000">
              <a:latin typeface="Times New Roman"/>
              <a:cs typeface="Times New Roman"/>
            </a:endParaRPr>
          </a:p>
        </p:txBody>
      </p:sp>
      <p:pic>
        <p:nvPicPr>
          <p:cNvPr id="3" name="Picture 2" descr="A close-up of a document&#10;&#10;Description automatically generated">
            <a:extLst>
              <a:ext uri="{FF2B5EF4-FFF2-40B4-BE49-F238E27FC236}">
                <a16:creationId xmlns:a16="http://schemas.microsoft.com/office/drawing/2014/main" id="{420E6EC1-4853-70EC-5B26-0BE109D6B3FD}"/>
              </a:ext>
            </a:extLst>
          </p:cNvPr>
          <p:cNvPicPr>
            <a:picLocks noChangeAspect="1"/>
          </p:cNvPicPr>
          <p:nvPr/>
        </p:nvPicPr>
        <p:blipFill>
          <a:blip r:embed="rId5"/>
          <a:stretch>
            <a:fillRect/>
          </a:stretch>
        </p:blipFill>
        <p:spPr>
          <a:xfrm>
            <a:off x="538162" y="4251342"/>
            <a:ext cx="5019675" cy="1352550"/>
          </a:xfrm>
          <a:prstGeom prst="rect">
            <a:avLst/>
          </a:prstGeom>
          <a:ln>
            <a:noFill/>
          </a:ln>
        </p:spPr>
      </p:pic>
      <p:pic>
        <p:nvPicPr>
          <p:cNvPr id="10" name="Content Placeholder 14" descr="A black rectangle with white text&#10;&#10;Description automatically generated">
            <a:extLst>
              <a:ext uri="{FF2B5EF4-FFF2-40B4-BE49-F238E27FC236}">
                <a16:creationId xmlns:a16="http://schemas.microsoft.com/office/drawing/2014/main" id="{6ABDA7D7-3FBC-1949-291F-5EB759FE0A83}"/>
              </a:ext>
            </a:extLst>
          </p:cNvPr>
          <p:cNvPicPr>
            <a:picLocks noChangeAspect="1"/>
          </p:cNvPicPr>
          <p:nvPr/>
        </p:nvPicPr>
        <p:blipFill>
          <a:blip r:embed="rId6"/>
          <a:stretch>
            <a:fillRect/>
          </a:stretch>
        </p:blipFill>
        <p:spPr>
          <a:xfrm>
            <a:off x="537284" y="2644438"/>
            <a:ext cx="4341528" cy="1207069"/>
          </a:xfrm>
          <a:prstGeom prst="rect">
            <a:avLst/>
          </a:prstGeom>
          <a:ln>
            <a:noFill/>
          </a:ln>
        </p:spPr>
      </p:pic>
      <p:pic>
        <p:nvPicPr>
          <p:cNvPr id="12" name="Content Placeholder 11" descr="A chart of different colors&#10;&#10;AI-generated content may be incorrect.">
            <a:extLst>
              <a:ext uri="{FF2B5EF4-FFF2-40B4-BE49-F238E27FC236}">
                <a16:creationId xmlns:a16="http://schemas.microsoft.com/office/drawing/2014/main" id="{CF3AF929-873E-504C-6074-FF7BE89785D1}"/>
              </a:ext>
            </a:extLst>
          </p:cNvPr>
          <p:cNvPicPr>
            <a:picLocks noGrp="1" noChangeAspect="1"/>
          </p:cNvPicPr>
          <p:nvPr>
            <p:ph idx="1"/>
          </p:nvPr>
        </p:nvPicPr>
        <p:blipFill>
          <a:blip r:embed="rId7"/>
          <a:stretch>
            <a:fillRect/>
          </a:stretch>
        </p:blipFill>
        <p:spPr>
          <a:xfrm>
            <a:off x="5457355" y="1709660"/>
            <a:ext cx="6224922" cy="5152085"/>
          </a:xfrm>
          <a:ln>
            <a:noFill/>
          </a:ln>
        </p:spPr>
      </p:pic>
    </p:spTree>
    <p:extLst>
      <p:ext uri="{BB962C8B-B14F-4D97-AF65-F5344CB8AC3E}">
        <p14:creationId xmlns:p14="http://schemas.microsoft.com/office/powerpoint/2010/main" val="4157634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77724" y="53748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Times New Roman"/>
                <a:cs typeface="Times New Roman"/>
              </a:rPr>
              <a:t>Licensed and unlicensed band </a:t>
            </a:r>
          </a:p>
        </p:txBody>
      </p:sp>
      <p:graphicFrame>
        <p:nvGraphicFramePr>
          <p:cNvPr id="10" name="Content Placeholder 9">
            <a:extLst>
              <a:ext uri="{FF2B5EF4-FFF2-40B4-BE49-F238E27FC236}">
                <a16:creationId xmlns:a16="http://schemas.microsoft.com/office/drawing/2014/main" id="{D76B3B16-14C6-69AA-1D89-153C8B1E38EF}"/>
              </a:ext>
            </a:extLst>
          </p:cNvPr>
          <p:cNvGraphicFramePr>
            <a:graphicFrameLocks noGrp="1"/>
          </p:cNvGraphicFramePr>
          <p:nvPr>
            <p:ph idx="1"/>
            <p:extLst>
              <p:ext uri="{D42A27DB-BD31-4B8C-83A1-F6EECF244321}">
                <p14:modId xmlns:p14="http://schemas.microsoft.com/office/powerpoint/2010/main" val="3496044568"/>
              </p:ext>
            </p:extLst>
          </p:nvPr>
        </p:nvGraphicFramePr>
        <p:xfrm>
          <a:off x="833886" y="2113471"/>
          <a:ext cx="10515598" cy="3948450"/>
        </p:xfrm>
        <a:graphic>
          <a:graphicData uri="http://schemas.openxmlformats.org/drawingml/2006/table">
            <a:tbl>
              <a:tblPr bandRow="1">
                <a:tableStyleId>{5940675A-B579-460E-94D1-54222C63F5DA}</a:tableStyleId>
              </a:tblPr>
              <a:tblGrid>
                <a:gridCol w="3169227">
                  <a:extLst>
                    <a:ext uri="{9D8B030D-6E8A-4147-A177-3AD203B41FA5}">
                      <a16:colId xmlns:a16="http://schemas.microsoft.com/office/drawing/2014/main" val="4049379407"/>
                    </a:ext>
                  </a:extLst>
                </a:gridCol>
                <a:gridCol w="3841172">
                  <a:extLst>
                    <a:ext uri="{9D8B030D-6E8A-4147-A177-3AD203B41FA5}">
                      <a16:colId xmlns:a16="http://schemas.microsoft.com/office/drawing/2014/main" val="1468525106"/>
                    </a:ext>
                  </a:extLst>
                </a:gridCol>
                <a:gridCol w="3505199">
                  <a:extLst>
                    <a:ext uri="{9D8B030D-6E8A-4147-A177-3AD203B41FA5}">
                      <a16:colId xmlns:a16="http://schemas.microsoft.com/office/drawing/2014/main" val="341749580"/>
                    </a:ext>
                  </a:extLst>
                </a:gridCol>
              </a:tblGrid>
              <a:tr h="495554">
                <a:tc>
                  <a:txBody>
                    <a:bodyPr/>
                    <a:lstStyle/>
                    <a:p>
                      <a:r>
                        <a:rPr lang="en-US" sz="2000" b="1"/>
                        <a:t>Aspect</a:t>
                      </a:r>
                    </a:p>
                  </a:txBody>
                  <a:tcPr anchor="ctr">
                    <a:lnL w="57150">
                      <a:solidFill>
                        <a:schemeClr val="tx1"/>
                      </a:solidFill>
                    </a:lnL>
                    <a:lnR w="57150">
                      <a:solidFill>
                        <a:schemeClr val="tx1"/>
                      </a:solidFill>
                    </a:lnR>
                    <a:lnT w="57150">
                      <a:solidFill>
                        <a:schemeClr val="tx1"/>
                      </a:solidFill>
                    </a:lnT>
                    <a:lnB w="57150">
                      <a:solidFill>
                        <a:schemeClr val="tx1"/>
                      </a:solidFill>
                    </a:lnB>
                    <a:solidFill>
                      <a:schemeClr val="accent1">
                        <a:lumMod val="20000"/>
                        <a:lumOff val="80000"/>
                      </a:schemeClr>
                    </a:solidFill>
                  </a:tcPr>
                </a:tc>
                <a:tc>
                  <a:txBody>
                    <a:bodyPr/>
                    <a:lstStyle/>
                    <a:p>
                      <a:r>
                        <a:rPr lang="en-US" sz="2000" b="1"/>
                        <a:t>Licensed Spectrum</a:t>
                      </a:r>
                    </a:p>
                  </a:txBody>
                  <a:tcPr anchor="ctr">
                    <a:lnL w="57150">
                      <a:solidFill>
                        <a:schemeClr val="tx1"/>
                      </a:solidFill>
                    </a:lnL>
                    <a:lnR w="57150">
                      <a:solidFill>
                        <a:schemeClr val="tx1"/>
                      </a:solidFill>
                    </a:lnR>
                    <a:lnT w="57150">
                      <a:solidFill>
                        <a:schemeClr val="tx1"/>
                      </a:solidFill>
                    </a:lnT>
                    <a:lnB w="57150">
                      <a:solidFill>
                        <a:schemeClr val="tx1"/>
                      </a:solidFill>
                    </a:lnB>
                    <a:solidFill>
                      <a:schemeClr val="accent1">
                        <a:lumMod val="20000"/>
                        <a:lumOff val="80000"/>
                      </a:schemeClr>
                    </a:solidFill>
                  </a:tcPr>
                </a:tc>
                <a:tc>
                  <a:txBody>
                    <a:bodyPr/>
                    <a:lstStyle/>
                    <a:p>
                      <a:r>
                        <a:rPr lang="en-US" sz="2000" b="1"/>
                        <a:t>Unlicensed Spectrum</a:t>
                      </a:r>
                    </a:p>
                  </a:txBody>
                  <a:tcPr anchor="ctr">
                    <a:lnL w="57150">
                      <a:solidFill>
                        <a:schemeClr val="tx1"/>
                      </a:solidFill>
                    </a:lnL>
                    <a:lnR w="57150">
                      <a:solidFill>
                        <a:schemeClr val="tx1"/>
                      </a:solidFill>
                    </a:lnR>
                    <a:lnT w="57150">
                      <a:solidFill>
                        <a:schemeClr val="tx1"/>
                      </a:solidFill>
                    </a:lnT>
                    <a:lnB w="57150">
                      <a:solidFill>
                        <a:schemeClr val="tx1"/>
                      </a:solidFill>
                    </a:lnB>
                    <a:solidFill>
                      <a:schemeClr val="accent1">
                        <a:lumMod val="20000"/>
                        <a:lumOff val="80000"/>
                      </a:schemeClr>
                    </a:solidFill>
                  </a:tcPr>
                </a:tc>
                <a:extLst>
                  <a:ext uri="{0D108BD9-81ED-4DB2-BD59-A6C34878D82A}">
                    <a16:rowId xmlns:a16="http://schemas.microsoft.com/office/drawing/2014/main" val="1003609894"/>
                  </a:ext>
                </a:extLst>
              </a:tr>
              <a:tr h="863224">
                <a:tc>
                  <a:txBody>
                    <a:bodyPr/>
                    <a:lstStyle/>
                    <a:p>
                      <a:r>
                        <a:rPr lang="en-US" sz="2000"/>
                        <a:t>Access</a:t>
                      </a:r>
                    </a:p>
                  </a:txBody>
                  <a:tcPr anchor="ctr">
                    <a:lnL w="57150">
                      <a:solidFill>
                        <a:schemeClr val="tx1"/>
                      </a:solidFill>
                    </a:lnL>
                    <a:lnR w="57150">
                      <a:solidFill>
                        <a:schemeClr val="tx1"/>
                      </a:solidFill>
                    </a:lnR>
                    <a:lnT w="57150">
                      <a:solidFill>
                        <a:schemeClr val="tx1"/>
                      </a:solidFill>
                    </a:lnT>
                    <a:lnB w="57150">
                      <a:solidFill>
                        <a:schemeClr val="tx1"/>
                      </a:solidFill>
                    </a:lnB>
                    <a:solidFill>
                      <a:schemeClr val="accent5">
                        <a:lumMod val="20000"/>
                        <a:lumOff val="80000"/>
                      </a:schemeClr>
                    </a:solidFill>
                  </a:tcPr>
                </a:tc>
                <a:tc>
                  <a:txBody>
                    <a:bodyPr/>
                    <a:lstStyle/>
                    <a:p>
                      <a:r>
                        <a:rPr lang="en-US" sz="2000"/>
                        <a:t>Exclusive access granted to specific users</a:t>
                      </a:r>
                    </a:p>
                  </a:txBody>
                  <a:tcPr anchor="ctr">
                    <a:lnL w="57150">
                      <a:solidFill>
                        <a:schemeClr val="tx1"/>
                      </a:solidFill>
                    </a:lnL>
                    <a:lnR w="57150">
                      <a:solidFill>
                        <a:schemeClr val="tx1"/>
                      </a:solidFill>
                    </a:lnR>
                    <a:lnT w="57150">
                      <a:solidFill>
                        <a:schemeClr val="tx1"/>
                      </a:solidFill>
                    </a:lnT>
                    <a:lnB w="57150">
                      <a:solidFill>
                        <a:schemeClr val="tx1"/>
                      </a:solidFill>
                    </a:lnB>
                    <a:solidFill>
                      <a:schemeClr val="accent2">
                        <a:lumMod val="20000"/>
                        <a:lumOff val="80000"/>
                      </a:schemeClr>
                    </a:solidFill>
                  </a:tcPr>
                </a:tc>
                <a:tc>
                  <a:txBody>
                    <a:bodyPr/>
                    <a:lstStyle/>
                    <a:p>
                      <a:r>
                        <a:rPr lang="en-US" sz="2000"/>
                        <a:t>Open for anyone to use</a:t>
                      </a:r>
                    </a:p>
                  </a:txBody>
                  <a:tcPr anchor="ctr">
                    <a:lnL w="57150">
                      <a:solidFill>
                        <a:schemeClr val="tx1"/>
                      </a:solidFill>
                    </a:lnL>
                    <a:lnR w="57150">
                      <a:solidFill>
                        <a:schemeClr val="tx1"/>
                      </a:solidFill>
                    </a:lnR>
                    <a:lnT w="57150">
                      <a:solidFill>
                        <a:schemeClr val="tx1"/>
                      </a:solidFill>
                    </a:lnT>
                    <a:lnB w="57150">
                      <a:solidFill>
                        <a:schemeClr val="tx1"/>
                      </a:solidFill>
                    </a:lnB>
                    <a:solidFill>
                      <a:schemeClr val="accent6">
                        <a:lumMod val="20000"/>
                        <a:lumOff val="80000"/>
                      </a:schemeClr>
                    </a:solidFill>
                  </a:tcPr>
                </a:tc>
                <a:extLst>
                  <a:ext uri="{0D108BD9-81ED-4DB2-BD59-A6C34878D82A}">
                    <a16:rowId xmlns:a16="http://schemas.microsoft.com/office/drawing/2014/main" val="3780092351"/>
                  </a:ext>
                </a:extLst>
              </a:tr>
              <a:tr h="863224">
                <a:tc>
                  <a:txBody>
                    <a:bodyPr/>
                    <a:lstStyle/>
                    <a:p>
                      <a:r>
                        <a:rPr lang="en-US" sz="2000"/>
                        <a:t>Cost</a:t>
                      </a:r>
                    </a:p>
                  </a:txBody>
                  <a:tcPr anchor="ctr">
                    <a:lnL w="57150">
                      <a:solidFill>
                        <a:schemeClr val="tx1"/>
                      </a:solidFill>
                    </a:lnL>
                    <a:lnR w="57150">
                      <a:solidFill>
                        <a:schemeClr val="tx1"/>
                      </a:solidFill>
                    </a:lnR>
                    <a:lnT w="57150">
                      <a:solidFill>
                        <a:schemeClr val="tx1"/>
                      </a:solidFill>
                    </a:lnT>
                    <a:lnB w="57150">
                      <a:solidFill>
                        <a:schemeClr val="tx1"/>
                      </a:solidFill>
                    </a:lnB>
                    <a:solidFill>
                      <a:schemeClr val="accent5">
                        <a:lumMod val="20000"/>
                        <a:lumOff val="80000"/>
                      </a:schemeClr>
                    </a:solidFill>
                  </a:tcPr>
                </a:tc>
                <a:tc>
                  <a:txBody>
                    <a:bodyPr/>
                    <a:lstStyle/>
                    <a:p>
                      <a:r>
                        <a:rPr lang="en-US" sz="2000"/>
                        <a:t>Requires a fee for rights</a:t>
                      </a:r>
                    </a:p>
                  </a:txBody>
                  <a:tcPr anchor="ctr">
                    <a:lnL w="57150">
                      <a:solidFill>
                        <a:schemeClr val="tx1"/>
                      </a:solidFill>
                    </a:lnL>
                    <a:lnR w="57150">
                      <a:solidFill>
                        <a:schemeClr val="tx1"/>
                      </a:solidFill>
                    </a:lnR>
                    <a:lnT w="57150">
                      <a:solidFill>
                        <a:schemeClr val="tx1"/>
                      </a:solidFill>
                    </a:lnT>
                    <a:lnB w="57150">
                      <a:solidFill>
                        <a:schemeClr val="tx1"/>
                      </a:solidFill>
                    </a:lnB>
                    <a:solidFill>
                      <a:schemeClr val="accent2">
                        <a:lumMod val="20000"/>
                        <a:lumOff val="80000"/>
                      </a:schemeClr>
                    </a:solidFill>
                  </a:tcPr>
                </a:tc>
                <a:tc>
                  <a:txBody>
                    <a:bodyPr/>
                    <a:lstStyle/>
                    <a:p>
                      <a:r>
                        <a:rPr lang="en-US" sz="2000"/>
                        <a:t>No licensing fee, but usage rules apply</a:t>
                      </a:r>
                    </a:p>
                  </a:txBody>
                  <a:tcPr anchor="ctr">
                    <a:lnL w="57150">
                      <a:solidFill>
                        <a:schemeClr val="tx1"/>
                      </a:solidFill>
                    </a:lnL>
                    <a:lnR w="57150">
                      <a:solidFill>
                        <a:schemeClr val="tx1"/>
                      </a:solidFill>
                    </a:lnR>
                    <a:lnT w="57150">
                      <a:solidFill>
                        <a:schemeClr val="tx1"/>
                      </a:solidFill>
                    </a:lnT>
                    <a:lnB w="57150">
                      <a:solidFill>
                        <a:schemeClr val="tx1"/>
                      </a:solidFill>
                    </a:lnB>
                    <a:solidFill>
                      <a:schemeClr val="accent6">
                        <a:lumMod val="20000"/>
                        <a:lumOff val="80000"/>
                      </a:schemeClr>
                    </a:solidFill>
                  </a:tcPr>
                </a:tc>
                <a:extLst>
                  <a:ext uri="{0D108BD9-81ED-4DB2-BD59-A6C34878D82A}">
                    <a16:rowId xmlns:a16="http://schemas.microsoft.com/office/drawing/2014/main" val="720181260"/>
                  </a:ext>
                </a:extLst>
              </a:tr>
              <a:tr h="863224">
                <a:tc>
                  <a:txBody>
                    <a:bodyPr/>
                    <a:lstStyle/>
                    <a:p>
                      <a:r>
                        <a:rPr lang="en-US" sz="2000"/>
                        <a:t>Usage Examples</a:t>
                      </a:r>
                    </a:p>
                  </a:txBody>
                  <a:tcPr anchor="ctr">
                    <a:lnL w="57150">
                      <a:solidFill>
                        <a:schemeClr val="tx1"/>
                      </a:solidFill>
                    </a:lnL>
                    <a:lnR w="57150">
                      <a:solidFill>
                        <a:schemeClr val="tx1"/>
                      </a:solidFill>
                    </a:lnR>
                    <a:lnT w="57150">
                      <a:solidFill>
                        <a:schemeClr val="tx1"/>
                      </a:solidFill>
                    </a:lnT>
                    <a:lnB w="57150">
                      <a:solidFill>
                        <a:schemeClr val="tx1"/>
                      </a:solidFill>
                    </a:lnB>
                    <a:solidFill>
                      <a:schemeClr val="accent5">
                        <a:lumMod val="20000"/>
                        <a:lumOff val="80000"/>
                      </a:schemeClr>
                    </a:solidFill>
                  </a:tcPr>
                </a:tc>
                <a:tc>
                  <a:txBody>
                    <a:bodyPr/>
                    <a:lstStyle/>
                    <a:p>
                      <a:r>
                        <a:rPr lang="en-US" sz="2000"/>
                        <a:t>Cellular networks, TV and radio broadcasting</a:t>
                      </a:r>
                    </a:p>
                  </a:txBody>
                  <a:tcPr anchor="ctr">
                    <a:lnL w="57150">
                      <a:solidFill>
                        <a:schemeClr val="tx1"/>
                      </a:solidFill>
                    </a:lnL>
                    <a:lnR w="57150">
                      <a:solidFill>
                        <a:schemeClr val="tx1"/>
                      </a:solidFill>
                    </a:lnR>
                    <a:lnT w="57150">
                      <a:solidFill>
                        <a:schemeClr val="tx1"/>
                      </a:solidFill>
                    </a:lnT>
                    <a:lnB w="57150">
                      <a:solidFill>
                        <a:schemeClr val="tx1"/>
                      </a:solidFill>
                    </a:lnB>
                    <a:solidFill>
                      <a:schemeClr val="accent2">
                        <a:lumMod val="20000"/>
                        <a:lumOff val="80000"/>
                      </a:schemeClr>
                    </a:solidFill>
                  </a:tcPr>
                </a:tc>
                <a:tc>
                  <a:txBody>
                    <a:bodyPr/>
                    <a:lstStyle/>
                    <a:p>
                      <a:r>
                        <a:rPr lang="en-US" sz="2000"/>
                        <a:t>Wi-Fi, Bluetooth, IoT devices</a:t>
                      </a:r>
                    </a:p>
                  </a:txBody>
                  <a:tcPr anchor="ctr">
                    <a:lnL w="57150">
                      <a:solidFill>
                        <a:schemeClr val="tx1"/>
                      </a:solidFill>
                    </a:lnL>
                    <a:lnR w="57150">
                      <a:solidFill>
                        <a:schemeClr val="tx1"/>
                      </a:solidFill>
                    </a:lnR>
                    <a:lnT w="57150">
                      <a:solidFill>
                        <a:schemeClr val="tx1"/>
                      </a:solidFill>
                    </a:lnT>
                    <a:lnB w="57150">
                      <a:solidFill>
                        <a:schemeClr val="tx1"/>
                      </a:solidFill>
                    </a:lnB>
                    <a:solidFill>
                      <a:schemeClr val="accent6">
                        <a:lumMod val="20000"/>
                        <a:lumOff val="80000"/>
                      </a:schemeClr>
                    </a:solidFill>
                  </a:tcPr>
                </a:tc>
                <a:extLst>
                  <a:ext uri="{0D108BD9-81ED-4DB2-BD59-A6C34878D82A}">
                    <a16:rowId xmlns:a16="http://schemas.microsoft.com/office/drawing/2014/main" val="1940109830"/>
                  </a:ext>
                </a:extLst>
              </a:tr>
              <a:tr h="863224">
                <a:tc>
                  <a:txBody>
                    <a:bodyPr/>
                    <a:lstStyle/>
                    <a:p>
                      <a:r>
                        <a:rPr lang="en-US" sz="2000"/>
                        <a:t>Interference Management</a:t>
                      </a:r>
                    </a:p>
                  </a:txBody>
                  <a:tcPr anchor="ctr">
                    <a:lnL w="57150">
                      <a:solidFill>
                        <a:schemeClr val="tx1"/>
                      </a:solidFill>
                    </a:lnL>
                    <a:lnR w="57150">
                      <a:solidFill>
                        <a:schemeClr val="tx1"/>
                      </a:solidFill>
                    </a:lnR>
                    <a:lnT w="57150">
                      <a:solidFill>
                        <a:schemeClr val="tx1"/>
                      </a:solidFill>
                    </a:lnT>
                    <a:lnB w="57150">
                      <a:solidFill>
                        <a:schemeClr val="tx1"/>
                      </a:solidFill>
                    </a:lnB>
                    <a:solidFill>
                      <a:schemeClr val="accent5">
                        <a:lumMod val="20000"/>
                        <a:lumOff val="80000"/>
                      </a:schemeClr>
                    </a:solidFill>
                  </a:tcPr>
                </a:tc>
                <a:tc>
                  <a:txBody>
                    <a:bodyPr/>
                    <a:lstStyle/>
                    <a:p>
                      <a:r>
                        <a:rPr lang="en-US" sz="2000"/>
                        <a:t>Well-managed with minimal interference</a:t>
                      </a:r>
                    </a:p>
                  </a:txBody>
                  <a:tcPr anchor="ctr">
                    <a:lnL w="57150">
                      <a:solidFill>
                        <a:schemeClr val="tx1"/>
                      </a:solidFill>
                    </a:lnL>
                    <a:lnR w="57150">
                      <a:solidFill>
                        <a:schemeClr val="tx1"/>
                      </a:solidFill>
                    </a:lnR>
                    <a:lnT w="57150">
                      <a:solidFill>
                        <a:schemeClr val="tx1"/>
                      </a:solidFill>
                    </a:lnT>
                    <a:lnB w="57150">
                      <a:solidFill>
                        <a:schemeClr val="tx1"/>
                      </a:solidFill>
                    </a:lnB>
                    <a:solidFill>
                      <a:schemeClr val="accent2">
                        <a:lumMod val="20000"/>
                        <a:lumOff val="80000"/>
                      </a:schemeClr>
                    </a:solidFill>
                  </a:tcPr>
                </a:tc>
                <a:tc>
                  <a:txBody>
                    <a:bodyPr/>
                    <a:lstStyle/>
                    <a:p>
                      <a:r>
                        <a:rPr lang="en-US" sz="2000"/>
                        <a:t>Shared usage, potential for interference</a:t>
                      </a:r>
                    </a:p>
                  </a:txBody>
                  <a:tcPr anchor="ctr">
                    <a:lnL w="57150">
                      <a:solidFill>
                        <a:schemeClr val="tx1"/>
                      </a:solidFill>
                    </a:lnL>
                    <a:lnR w="57150">
                      <a:solidFill>
                        <a:schemeClr val="tx1"/>
                      </a:solidFill>
                    </a:lnR>
                    <a:lnT w="57150">
                      <a:solidFill>
                        <a:schemeClr val="tx1"/>
                      </a:solidFill>
                    </a:lnT>
                    <a:lnB w="57150">
                      <a:solidFill>
                        <a:schemeClr val="tx1"/>
                      </a:solidFill>
                    </a:lnB>
                    <a:solidFill>
                      <a:schemeClr val="accent6">
                        <a:lumMod val="20000"/>
                        <a:lumOff val="80000"/>
                      </a:schemeClr>
                    </a:solidFill>
                  </a:tcPr>
                </a:tc>
                <a:extLst>
                  <a:ext uri="{0D108BD9-81ED-4DB2-BD59-A6C34878D82A}">
                    <a16:rowId xmlns:a16="http://schemas.microsoft.com/office/drawing/2014/main" val="2687733369"/>
                  </a:ext>
                </a:extLst>
              </a:tr>
            </a:tbl>
          </a:graphicData>
        </a:graphic>
      </p:graphicFrame>
    </p:spTree>
    <p:extLst>
      <p:ext uri="{BB962C8B-B14F-4D97-AF65-F5344CB8AC3E}">
        <p14:creationId xmlns:p14="http://schemas.microsoft.com/office/powerpoint/2010/main" val="4125533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p:pic>
            <p:nvPicPr>
              <p:cNvPr id="7" name="Ink 6">
                <a:extLst>
                  <a:ext uri="{FF2B5EF4-FFF2-40B4-BE49-F238E27FC236}">
                    <a16:creationId xmlns:a16="http://schemas.microsoft.com/office/drawing/2014/main" id="{7CB8CC4F-10BA-9230-438F-6B150E9D0211}"/>
                  </a:ext>
                </a:extLst>
              </p:cNvPr>
              <p:cNvPicPr/>
              <p:nvPr/>
            </p:nvPicPr>
            <p:blipFill>
              <a:blip r:embed="rId3"/>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1674035" y="63916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6 </a:t>
            </a:r>
            <a:r>
              <a:rPr lang="en-US" sz="4000">
                <a:latin typeface="Times New Roman"/>
                <a:ea typeface="+mj-lt"/>
                <a:cs typeface="Times New Roman"/>
              </a:rPr>
              <a:t>G</a:t>
            </a:r>
            <a:r>
              <a:rPr lang="en-US" sz="4000">
                <a:latin typeface="Times New Roman"/>
                <a:ea typeface="+mj-lt"/>
                <a:cs typeface="+mj-lt"/>
              </a:rPr>
              <a:t>eneration Technology</a:t>
            </a:r>
            <a:endParaRPr lang="en-US" sz="4000">
              <a:latin typeface="Times New Roman"/>
              <a:cs typeface="Times New Roman"/>
            </a:endParaRPr>
          </a:p>
          <a:p>
            <a:endParaRPr lang="en-US" sz="4000">
              <a:latin typeface="Times New Roman"/>
              <a:cs typeface="Times New Roman"/>
            </a:endParaRPr>
          </a:p>
        </p:txBody>
      </p:sp>
      <p:pic>
        <p:nvPicPr>
          <p:cNvPr id="4" name="Picture 3" descr="New 6G Logo Approved! : Which frequency will be used in 6G? | SoftBank  Research Institute of Advanced Technology | SoftBank | About Us | SoftBank">
            <a:extLst>
              <a:ext uri="{FF2B5EF4-FFF2-40B4-BE49-F238E27FC236}">
                <a16:creationId xmlns:a16="http://schemas.microsoft.com/office/drawing/2014/main" id="{35E8E638-03EF-3328-827F-52BBA087724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550458" y="637927"/>
            <a:ext cx="1094096" cy="885039"/>
          </a:xfrm>
          <a:prstGeom prst="rect">
            <a:avLst/>
          </a:prstGeom>
        </p:spPr>
      </p:pic>
      <p:pic>
        <p:nvPicPr>
          <p:cNvPr id="11" name="Content Placeholder 10" descr="A digital image of a planet earth&#10;&#10;Description automatically generated">
            <a:extLst>
              <a:ext uri="{FF2B5EF4-FFF2-40B4-BE49-F238E27FC236}">
                <a16:creationId xmlns:a16="http://schemas.microsoft.com/office/drawing/2014/main" id="{EEA4D0BD-DD44-E2AB-67AA-9FE08ED8D6B1}"/>
              </a:ext>
            </a:extLst>
          </p:cNvPr>
          <p:cNvPicPr>
            <a:picLocks noGrp="1" noChangeAspect="1"/>
          </p:cNvPicPr>
          <p:nvPr>
            <p:ph idx="1"/>
          </p:nvPr>
        </p:nvPicPr>
        <p:blipFill>
          <a:blip r:embed="rId6"/>
          <a:stretch>
            <a:fillRect/>
          </a:stretch>
        </p:blipFill>
        <p:spPr>
          <a:xfrm>
            <a:off x="3050353" y="1518551"/>
            <a:ext cx="5727352" cy="5249815"/>
          </a:xfrm>
        </p:spPr>
      </p:pic>
      <p:sp>
        <p:nvSpPr>
          <p:cNvPr id="2" name="TextBox 1">
            <a:extLst>
              <a:ext uri="{FF2B5EF4-FFF2-40B4-BE49-F238E27FC236}">
                <a16:creationId xmlns:a16="http://schemas.microsoft.com/office/drawing/2014/main" id="{6284DFB9-5729-2BA4-AAEA-B301D16D7B3A}"/>
              </a:ext>
            </a:extLst>
          </p:cNvPr>
          <p:cNvSpPr txBox="1"/>
          <p:nvPr/>
        </p:nvSpPr>
        <p:spPr>
          <a:xfrm>
            <a:off x="8777705" y="6514450"/>
            <a:ext cx="1600200" cy="253916"/>
          </a:xfrm>
          <a:prstGeom prst="rect">
            <a:avLst/>
          </a:prstGeom>
          <a:noFill/>
        </p:spPr>
        <p:txBody>
          <a:bodyPr wrap="square" rtlCol="0">
            <a:spAutoFit/>
          </a:bodyPr>
          <a:lstStyle/>
          <a:p>
            <a:r>
              <a:rPr lang="en-US" sz="1050" dirty="0"/>
              <a:t>Generated by ChatGPT</a:t>
            </a:r>
          </a:p>
        </p:txBody>
      </p:sp>
    </p:spTree>
    <p:extLst>
      <p:ext uri="{BB962C8B-B14F-4D97-AF65-F5344CB8AC3E}">
        <p14:creationId xmlns:p14="http://schemas.microsoft.com/office/powerpoint/2010/main" val="2264011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graph with numbers and a line&#10;&#10;Description automatically generated">
            <a:extLst>
              <a:ext uri="{FF2B5EF4-FFF2-40B4-BE49-F238E27FC236}">
                <a16:creationId xmlns:a16="http://schemas.microsoft.com/office/drawing/2014/main" id="{67DBAFBF-E8E6-01B2-79C5-815906F76280}"/>
              </a:ext>
            </a:extLst>
          </p:cNvPr>
          <p:cNvPicPr>
            <a:picLocks noGrp="1" noChangeAspect="1"/>
          </p:cNvPicPr>
          <p:nvPr>
            <p:ph idx="1"/>
          </p:nvPr>
        </p:nvPicPr>
        <p:blipFill>
          <a:blip r:embed="rId3"/>
          <a:stretch>
            <a:fillRect/>
          </a:stretch>
        </p:blipFill>
        <p:spPr>
          <a:xfrm>
            <a:off x="6888746" y="1677503"/>
            <a:ext cx="5091259" cy="4873238"/>
          </a:xfrm>
          <a:ln>
            <a:noFill/>
          </a:ln>
        </p:spPr>
      </p:pic>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p:pic>
            <p:nvPicPr>
              <p:cNvPr id="7" name="Ink 6">
                <a:extLst>
                  <a:ext uri="{FF2B5EF4-FFF2-40B4-BE49-F238E27FC236}">
                    <a16:creationId xmlns:a16="http://schemas.microsoft.com/office/drawing/2014/main" id="{7CB8CC4F-10BA-9230-438F-6B150E9D0211}"/>
                  </a:ext>
                </a:extLst>
              </p:cNvPr>
              <p:cNvPicPr/>
              <p:nvPr/>
            </p:nvPicPr>
            <p:blipFill>
              <a:blip r:embed="rId5"/>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511400" y="4767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The need for 6G: Network Capacity Growth</a:t>
            </a:r>
          </a:p>
        </p:txBody>
      </p:sp>
      <p:sp>
        <p:nvSpPr>
          <p:cNvPr id="4" name="TextBox 3">
            <a:extLst>
              <a:ext uri="{FF2B5EF4-FFF2-40B4-BE49-F238E27FC236}">
                <a16:creationId xmlns:a16="http://schemas.microsoft.com/office/drawing/2014/main" id="{1EFAC483-5BF4-A365-DD37-AD8B18A51CF3}"/>
              </a:ext>
            </a:extLst>
          </p:cNvPr>
          <p:cNvSpPr txBox="1"/>
          <p:nvPr/>
        </p:nvSpPr>
        <p:spPr>
          <a:xfrm>
            <a:off x="503161" y="2172304"/>
            <a:ext cx="5573485"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000">
                <a:latin typeface="Aptos"/>
                <a:cs typeface="Arial"/>
              </a:rPr>
              <a:t>From the latest Ericsson Mobility Report (EMR):​</a:t>
            </a:r>
          </a:p>
          <a:p>
            <a:pPr marL="800100" lvl="1" indent="-342900">
              <a:buFont typeface="Arial,Sans-Serif"/>
              <a:buChar char="•"/>
            </a:pPr>
            <a:r>
              <a:rPr lang="en-US" sz="2000">
                <a:latin typeface="Aptos"/>
                <a:cs typeface="Arial"/>
              </a:rPr>
              <a:t>Monthly data traffic per smartphone in North America increased: 13Gb to 20Gb (+54%) from 2021 to 2022 and is expected to triple (to 58Gb) by 2028.​</a:t>
            </a:r>
          </a:p>
          <a:p>
            <a:pPr marL="800100" lvl="1" indent="-342900">
              <a:buFont typeface="Arial,Sans-Serif"/>
              <a:buChar char="•"/>
            </a:pPr>
            <a:endParaRPr lang="en-US" sz="2000">
              <a:latin typeface="Aptos"/>
              <a:cs typeface="Arial"/>
            </a:endParaRPr>
          </a:p>
          <a:p>
            <a:pPr marL="800100" lvl="1" indent="-342900">
              <a:buFont typeface="Arial,Sans-Serif"/>
              <a:buChar char="•"/>
            </a:pPr>
            <a:r>
              <a:rPr lang="en-US" sz="2000">
                <a:latin typeface="Aptos"/>
                <a:cs typeface="Arial"/>
              </a:rPr>
              <a:t>In those same periods, total monthly mobile traffic (all device types) increased from 4.6 to 6.7 Exabytes (EB) (+46%) and will increase to 21EB (21% CAGR)​</a:t>
            </a:r>
          </a:p>
          <a:p>
            <a:endParaRPr lang="en-US" sz="2000">
              <a:latin typeface="Aptos"/>
              <a:cs typeface="Times New Roman"/>
            </a:endParaRPr>
          </a:p>
        </p:txBody>
      </p:sp>
      <p:pic>
        <p:nvPicPr>
          <p:cNvPr id="3" name="Picture 2" descr="A graph of data on a white background&#10;&#10;AI-generated content may be incorrect.">
            <a:extLst>
              <a:ext uri="{FF2B5EF4-FFF2-40B4-BE49-F238E27FC236}">
                <a16:creationId xmlns:a16="http://schemas.microsoft.com/office/drawing/2014/main" id="{5BECD14E-50DE-BB6A-F9C2-7BBB62B645E7}"/>
              </a:ext>
            </a:extLst>
          </p:cNvPr>
          <p:cNvPicPr>
            <a:picLocks noChangeAspect="1"/>
          </p:cNvPicPr>
          <p:nvPr/>
        </p:nvPicPr>
        <p:blipFill>
          <a:blip r:embed="rId6"/>
          <a:stretch>
            <a:fillRect/>
          </a:stretch>
        </p:blipFill>
        <p:spPr>
          <a:xfrm>
            <a:off x="6889952" y="1678214"/>
            <a:ext cx="5070524" cy="4535714"/>
          </a:xfrm>
          <a:prstGeom prst="rect">
            <a:avLst/>
          </a:prstGeom>
          <a:ln>
            <a:noFill/>
          </a:ln>
        </p:spPr>
      </p:pic>
      <p:sp>
        <p:nvSpPr>
          <p:cNvPr id="6" name="TextBox 5">
            <a:extLst>
              <a:ext uri="{FF2B5EF4-FFF2-40B4-BE49-F238E27FC236}">
                <a16:creationId xmlns:a16="http://schemas.microsoft.com/office/drawing/2014/main" id="{6F1DF433-1E07-F0D3-62CB-1EEEDE30AAD8}"/>
              </a:ext>
            </a:extLst>
          </p:cNvPr>
          <p:cNvSpPr txBox="1"/>
          <p:nvPr/>
        </p:nvSpPr>
        <p:spPr>
          <a:xfrm>
            <a:off x="-1814" y="6366329"/>
            <a:ext cx="1076234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hlinkClick r:id="rId7"/>
              </a:rPr>
              <a:t>https://www.ericsson.com/49ed78/assets/local/reports-papers/mobility-report/documents/2024/ericsson-mobility-report-june-2024.pdf</a:t>
            </a:r>
            <a:endParaRPr lang="en-US" sz="1050"/>
          </a:p>
          <a:p>
            <a:r>
              <a:rPr lang="en-US" sz="1050">
                <a:ea typeface="+mn-lt"/>
                <a:cs typeface="+mn-lt"/>
                <a:hlinkClick r:id="rId8"/>
              </a:rPr>
              <a:t>https://www.fcc.gov/sites/default/files/Consolidated_6G_Paper_FCCTAC23_Final_for_Web.pdf</a:t>
            </a:r>
            <a:endParaRPr lang="en-US"/>
          </a:p>
          <a:p>
            <a:endParaRPr lang="en-US" sz="1050">
              <a:ea typeface="Calibri"/>
              <a:cs typeface="Calibri"/>
            </a:endParaRPr>
          </a:p>
          <a:p>
            <a:endParaRPr lang="en-US" sz="1050">
              <a:ea typeface="Calibri"/>
              <a:cs typeface="Calibri"/>
            </a:endParaRPr>
          </a:p>
        </p:txBody>
      </p:sp>
    </p:spTree>
    <p:extLst>
      <p:ext uri="{BB962C8B-B14F-4D97-AF65-F5344CB8AC3E}">
        <p14:creationId xmlns:p14="http://schemas.microsoft.com/office/powerpoint/2010/main" val="3073466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201353-5FC0-62D0-F5FD-6FEC8A38B84F}"/>
              </a:ext>
            </a:extLst>
          </p:cNvPr>
          <p:cNvSpPr>
            <a:spLocks noGrp="1"/>
          </p:cNvSpPr>
          <p:nvPr>
            <p:ph idx="1"/>
          </p:nvPr>
        </p:nvSpPr>
        <p:spPr>
          <a:xfrm>
            <a:off x="415036" y="1833243"/>
            <a:ext cx="11413672" cy="4795837"/>
          </a:xfrm>
        </p:spPr>
        <p:txBody>
          <a:bodyPr vert="horz" lIns="91440" tIns="45720" rIns="91440" bIns="45720" rtlCol="0" anchor="t">
            <a:normAutofit/>
          </a:bodyPr>
          <a:lstStyle/>
          <a:p>
            <a:r>
              <a:rPr lang="en-US" sz="2400" b="1">
                <a:latin typeface="Times New Roman"/>
                <a:ea typeface="+mn-lt"/>
                <a:cs typeface="+mn-lt"/>
              </a:rPr>
              <a:t>Spectrum management</a:t>
            </a:r>
            <a:r>
              <a:rPr lang="en-US" sz="2400">
                <a:latin typeface="Times New Roman"/>
                <a:ea typeface="+mn-lt"/>
                <a:cs typeface="+mn-lt"/>
              </a:rPr>
              <a:t> is the process of regulating the use of </a:t>
            </a:r>
            <a:r>
              <a:rPr lang="en-US" sz="2400" b="1">
                <a:latin typeface="Times New Roman"/>
                <a:ea typeface="+mn-lt"/>
                <a:cs typeface="+mn-lt"/>
                <a:hlinkClick r:id="rId4"/>
              </a:rPr>
              <a:t>radio frequencies</a:t>
            </a:r>
            <a:r>
              <a:rPr lang="en-US" sz="2400">
                <a:latin typeface="Times New Roman"/>
                <a:ea typeface="+mn-lt"/>
                <a:cs typeface="+mn-lt"/>
              </a:rPr>
              <a:t>.</a:t>
            </a:r>
          </a:p>
          <a:p>
            <a:r>
              <a:rPr lang="en-US" sz="2400">
                <a:latin typeface="Times New Roman"/>
                <a:ea typeface="+mn-lt"/>
                <a:cs typeface="+mn-lt"/>
              </a:rPr>
              <a:t>frequency range from </a:t>
            </a:r>
            <a:r>
              <a:rPr lang="en-US" sz="2400" b="1">
                <a:solidFill>
                  <a:schemeClr val="accent6">
                    <a:lumMod val="49000"/>
                  </a:schemeClr>
                </a:solidFill>
                <a:latin typeface="Times New Roman"/>
                <a:ea typeface="+mn-lt"/>
                <a:cs typeface="+mn-lt"/>
              </a:rPr>
              <a:t>10 kHz to 300 GHz.</a:t>
            </a:r>
          </a:p>
          <a:p>
            <a:endParaRPr lang="en-US" sz="2400" b="1">
              <a:solidFill>
                <a:schemeClr val="accent6">
                  <a:lumMod val="49000"/>
                </a:schemeClr>
              </a:solidFill>
              <a:latin typeface="Times New Roman"/>
              <a:ea typeface="+mn-lt"/>
              <a:cs typeface="+mn-lt"/>
            </a:endParaRPr>
          </a:p>
          <a:p>
            <a:endParaRPr lang="en-US" sz="2400" b="1">
              <a:solidFill>
                <a:schemeClr val="accent6">
                  <a:lumMod val="49000"/>
                </a:schemeClr>
              </a:solidFill>
              <a:latin typeface="Times New Roman"/>
              <a:ea typeface="+mn-lt"/>
              <a:cs typeface="+mn-lt"/>
            </a:endParaRPr>
          </a:p>
          <a:p>
            <a:endParaRPr lang="en-US" sz="2400">
              <a:latin typeface="Times New Roman"/>
              <a:cs typeface="Times New Roman"/>
            </a:endParaRPr>
          </a:p>
          <a:p>
            <a:endParaRPr lang="en-US" sz="2400">
              <a:latin typeface="Times New Roman"/>
              <a:cs typeface="Times New Roman"/>
            </a:endParaRPr>
          </a:p>
          <a:p>
            <a:endParaRPr lang="en-US" sz="2400">
              <a:latin typeface="Times New Roman"/>
              <a:cs typeface="Times New Roman"/>
            </a:endParaRPr>
          </a:p>
        </p:txBody>
      </p:sp>
      <p:sp>
        <p:nvSpPr>
          <p:cNvPr id="5" name="Rectangle 4">
            <a:extLst>
              <a:ext uri="{FF2B5EF4-FFF2-40B4-BE49-F238E27FC236}">
                <a16:creationId xmlns:a16="http://schemas.microsoft.com/office/drawing/2014/main" id="{2EDBAF68-AEA9-E533-50BC-5E2C675A3809}"/>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p:sp>
        <p:nvSpPr>
          <p:cNvPr id="7" name="Title 1">
            <a:extLst>
              <a:ext uri="{FF2B5EF4-FFF2-40B4-BE49-F238E27FC236}">
                <a16:creationId xmlns:a16="http://schemas.microsoft.com/office/drawing/2014/main" id="{B4041F5D-43B7-8342-E51D-4C29D91B7F6C}"/>
              </a:ext>
            </a:extLst>
          </p:cNvPr>
          <p:cNvSpPr txBox="1">
            <a:spLocks/>
          </p:cNvSpPr>
          <p:nvPr/>
        </p:nvSpPr>
        <p:spPr>
          <a:xfrm>
            <a:off x="373743" y="6989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Times New Roman"/>
                <a:cs typeface="Times New Roman"/>
              </a:rPr>
              <a:t>Spectrum management</a:t>
            </a:r>
            <a:endParaRPr lang="en-US"/>
          </a:p>
          <a:p>
            <a:endParaRPr lang="en-US" b="1">
              <a:latin typeface="Times New Roman"/>
              <a:cs typeface="Times New Roman"/>
            </a:endParaRP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BDFB78B4-DA08-8C76-0C83-2F4464B88926}"/>
                  </a:ext>
                </a:extLst>
              </p14:cNvPr>
              <p14:cNvContentPartPr/>
              <p14:nvPr/>
            </p14:nvContentPartPr>
            <p14:xfrm>
              <a:off x="506301" y="525275"/>
              <a:ext cx="11183760" cy="360"/>
            </p14:xfrm>
          </p:contentPart>
        </mc:Choice>
        <mc:Fallback xmlns="">
          <p:pic>
            <p:nvPicPr>
              <p:cNvPr id="10" name="Ink 9">
                <a:extLst>
                  <a:ext uri="{FF2B5EF4-FFF2-40B4-BE49-F238E27FC236}">
                    <a16:creationId xmlns:a16="http://schemas.microsoft.com/office/drawing/2014/main" id="{BDFB78B4-DA08-8C76-0C83-2F4464B88926}"/>
                  </a:ext>
                </a:extLst>
              </p:cNvPr>
              <p:cNvPicPr/>
              <p:nvPr/>
            </p:nvPicPr>
            <p:blipFill>
              <a:blip r:embed="rId6"/>
              <a:stretch>
                <a:fillRect/>
              </a:stretch>
            </p:blipFill>
            <p:spPr>
              <a:xfrm>
                <a:off x="470302" y="489275"/>
                <a:ext cx="11255398" cy="72000"/>
              </a:xfrm>
              <a:prstGeom prst="rect">
                <a:avLst/>
              </a:prstGeom>
            </p:spPr>
          </p:pic>
        </mc:Fallback>
      </mc:AlternateContent>
      <p:sp>
        <p:nvSpPr>
          <p:cNvPr id="2" name="TextBox 1">
            <a:extLst>
              <a:ext uri="{FF2B5EF4-FFF2-40B4-BE49-F238E27FC236}">
                <a16:creationId xmlns:a16="http://schemas.microsoft.com/office/drawing/2014/main" id="{4801D5A7-58AB-C558-47FB-0DDB6808C10D}"/>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pic>
        <p:nvPicPr>
          <p:cNvPr id="8" name="Picture 7">
            <a:extLst>
              <a:ext uri="{FF2B5EF4-FFF2-40B4-BE49-F238E27FC236}">
                <a16:creationId xmlns:a16="http://schemas.microsoft.com/office/drawing/2014/main" id="{9768F943-4BF3-0E94-2DEF-62D1E703C9AA}"/>
              </a:ext>
            </a:extLst>
          </p:cNvPr>
          <p:cNvPicPr>
            <a:picLocks noChangeAspect="1"/>
          </p:cNvPicPr>
          <p:nvPr/>
        </p:nvPicPr>
        <p:blipFill>
          <a:blip r:embed="rId7"/>
          <a:stretch>
            <a:fillRect/>
          </a:stretch>
        </p:blipFill>
        <p:spPr>
          <a:xfrm>
            <a:off x="879930" y="2819542"/>
            <a:ext cx="10005785" cy="3659130"/>
          </a:xfrm>
          <a:prstGeom prst="rect">
            <a:avLst/>
          </a:prstGeom>
          <a:ln>
            <a:noFill/>
          </a:ln>
        </p:spPr>
      </p:pic>
      <p:sp>
        <p:nvSpPr>
          <p:cNvPr id="4" name="TextBox 3">
            <a:extLst>
              <a:ext uri="{FF2B5EF4-FFF2-40B4-BE49-F238E27FC236}">
                <a16:creationId xmlns:a16="http://schemas.microsoft.com/office/drawing/2014/main" id="{54F67909-E8CB-D068-3612-5120C733DE05}"/>
              </a:ext>
            </a:extLst>
          </p:cNvPr>
          <p:cNvSpPr txBox="1"/>
          <p:nvPr/>
        </p:nvSpPr>
        <p:spPr>
          <a:xfrm>
            <a:off x="-1814" y="6420757"/>
            <a:ext cx="1325698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hlinkClick r:id="rId8"/>
              </a:rPr>
              <a:t>https://www.google.com/url?sa=i&amp;url=https%3A%2F%2Fterasense.com%2Fterahertz-technology%2Fradio-frequency-bands%2F&amp;psig=AOvVaw0uh1QgjwdM0tgRg4UZArmg&amp;ust=1737490876737000&amp;source=images&amp;cd=vfe&amp;opi=89978449&amp;ved=0CBQQjRxqFwoTCKj95JaQhYsDFQAAAAAdAAAAABAE</a:t>
            </a:r>
            <a:endParaRPr lang="en-US" sz="1100"/>
          </a:p>
        </p:txBody>
      </p:sp>
    </p:spTree>
    <p:extLst>
      <p:ext uri="{BB962C8B-B14F-4D97-AF65-F5344CB8AC3E}">
        <p14:creationId xmlns:p14="http://schemas.microsoft.com/office/powerpoint/2010/main" val="934305922"/>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691BB8-3548-ABDA-7FAE-F54DDF52FA6B}"/>
              </a:ext>
            </a:extLst>
          </p:cNvPr>
          <p:cNvSpPr>
            <a:spLocks noGrp="1"/>
          </p:cNvSpPr>
          <p:nvPr>
            <p:ph idx="1"/>
          </p:nvPr>
        </p:nvSpPr>
        <p:spPr>
          <a:xfrm>
            <a:off x="838200" y="1668386"/>
            <a:ext cx="10515600" cy="4508576"/>
          </a:xfrm>
        </p:spPr>
        <p:txBody>
          <a:bodyPr vert="horz" lIns="91440" tIns="45720" rIns="91440" bIns="45720" rtlCol="0" anchor="t">
            <a:normAutofit/>
          </a:bodyPr>
          <a:lstStyle/>
          <a:p>
            <a:r>
              <a:rPr lang="en-US" sz="2400">
                <a:latin typeface="Aptos"/>
                <a:cs typeface="Times New Roman"/>
              </a:rPr>
              <a:t>Spectrum is </a:t>
            </a:r>
            <a:r>
              <a:rPr lang="en-US" sz="2400" b="1">
                <a:solidFill>
                  <a:schemeClr val="accent6">
                    <a:lumMod val="49000"/>
                  </a:schemeClr>
                </a:solidFill>
                <a:latin typeface="Aptos"/>
                <a:cs typeface="Times New Roman"/>
              </a:rPr>
              <a:t>reusable but finite resource</a:t>
            </a:r>
            <a:r>
              <a:rPr lang="en-US" sz="2400">
                <a:latin typeface="Aptos"/>
                <a:cs typeface="Times New Roman"/>
              </a:rPr>
              <a:t>.</a:t>
            </a:r>
          </a:p>
          <a:p>
            <a:r>
              <a:rPr lang="en-US" sz="2400">
                <a:latin typeface="Aptos"/>
                <a:cs typeface="Times New Roman"/>
              </a:rPr>
              <a:t>The purpose of spectrum management is to mitigate radio </a:t>
            </a:r>
            <a:r>
              <a:rPr lang="en-US" sz="2400" b="1">
                <a:solidFill>
                  <a:schemeClr val="accent6">
                    <a:lumMod val="49000"/>
                  </a:schemeClr>
                </a:solidFill>
                <a:latin typeface="Aptos"/>
                <a:cs typeface="Times New Roman"/>
              </a:rPr>
              <a:t>spectrum pollution</a:t>
            </a:r>
            <a:r>
              <a:rPr lang="en-US" sz="2400">
                <a:latin typeface="Aptos"/>
                <a:cs typeface="Times New Roman"/>
              </a:rPr>
              <a:t>, and maximize the benefit of usable radio spectrum.</a:t>
            </a:r>
          </a:p>
          <a:p>
            <a:r>
              <a:rPr lang="en-US" sz="2400">
                <a:latin typeface="Aptos"/>
                <a:cs typeface="Times New Roman"/>
              </a:rPr>
              <a:t>Governments around the world regulate who can use what part of the spectrum in what locations.</a:t>
            </a:r>
            <a:endParaRPr lang="en-US">
              <a:latin typeface="Aptos"/>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4D96177F-A8ED-6A6A-57B8-482A5F4D2DCB}"/>
                  </a:ext>
                </a:extLst>
              </p14:cNvPr>
              <p14:cNvContentPartPr/>
              <p14:nvPr/>
            </p14:nvContentPartPr>
            <p14:xfrm>
              <a:off x="5766621" y="3003515"/>
              <a:ext cx="63000" cy="30960"/>
            </p14:xfrm>
          </p:contentPart>
        </mc:Choice>
        <mc:Fallback>
          <p:pic>
            <p:nvPicPr>
              <p:cNvPr id="5" name="Ink 4">
                <a:extLst>
                  <a:ext uri="{FF2B5EF4-FFF2-40B4-BE49-F238E27FC236}">
                    <a16:creationId xmlns:a16="http://schemas.microsoft.com/office/drawing/2014/main" id="{4D96177F-A8ED-6A6A-57B8-482A5F4D2DCB}"/>
                  </a:ext>
                </a:extLst>
              </p:cNvPr>
              <p:cNvPicPr/>
              <p:nvPr/>
            </p:nvPicPr>
            <p:blipFill>
              <a:blip r:embed="rId4"/>
              <a:stretch>
                <a:fillRect/>
              </a:stretch>
            </p:blipFill>
            <p:spPr>
              <a:xfrm>
                <a:off x="5751229" y="2988035"/>
                <a:ext cx="93426"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42C34AF8-9C62-7DB1-893C-3C0950F6F5A8}"/>
                  </a:ext>
                </a:extLst>
              </p14:cNvPr>
              <p14:cNvContentPartPr/>
              <p14:nvPr/>
            </p14:nvContentPartPr>
            <p14:xfrm>
              <a:off x="6777861" y="2994515"/>
              <a:ext cx="23760" cy="16200"/>
            </p14:xfrm>
          </p:contentPart>
        </mc:Choice>
        <mc:Fallback>
          <p:pic>
            <p:nvPicPr>
              <p:cNvPr id="6" name="Ink 5">
                <a:extLst>
                  <a:ext uri="{FF2B5EF4-FFF2-40B4-BE49-F238E27FC236}">
                    <a16:creationId xmlns:a16="http://schemas.microsoft.com/office/drawing/2014/main" id="{42C34AF8-9C62-7DB1-893C-3C0950F6F5A8}"/>
                  </a:ext>
                </a:extLst>
              </p:cNvPr>
              <p:cNvPicPr/>
              <p:nvPr/>
            </p:nvPicPr>
            <p:blipFill>
              <a:blip r:embed="rId6"/>
              <a:stretch>
                <a:fillRect/>
              </a:stretch>
            </p:blipFill>
            <p:spPr>
              <a:xfrm>
                <a:off x="6762612" y="2978683"/>
                <a:ext cx="53903" cy="47495"/>
              </a:xfrm>
              <a:prstGeom prst="rect">
                <a:avLst/>
              </a:prstGeom>
            </p:spPr>
          </p:pic>
        </mc:Fallback>
      </mc:AlternateContent>
      <p:sp>
        <p:nvSpPr>
          <p:cNvPr id="8" name="Rectangle 7">
            <a:extLst>
              <a:ext uri="{FF2B5EF4-FFF2-40B4-BE49-F238E27FC236}">
                <a16:creationId xmlns:a16="http://schemas.microsoft.com/office/drawing/2014/main" id="{C95AF29A-B9ED-D681-3494-9BE13669789E}"/>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C6D9814E-3EE5-F495-EB20-48B3CCA409BB}"/>
                  </a:ext>
                </a:extLst>
              </p14:cNvPr>
              <p14:cNvContentPartPr/>
              <p14:nvPr/>
            </p14:nvContentPartPr>
            <p14:xfrm>
              <a:off x="506301" y="525275"/>
              <a:ext cx="11183760" cy="360"/>
            </p14:xfrm>
          </p:contentPart>
        </mc:Choice>
        <mc:Fallback>
          <p:pic>
            <p:nvPicPr>
              <p:cNvPr id="10" name="Ink 9">
                <a:extLst>
                  <a:ext uri="{FF2B5EF4-FFF2-40B4-BE49-F238E27FC236}">
                    <a16:creationId xmlns:a16="http://schemas.microsoft.com/office/drawing/2014/main" id="{C6D9814E-3EE5-F495-EB20-48B3CCA409BB}"/>
                  </a:ext>
                </a:extLst>
              </p:cNvPr>
              <p:cNvPicPr/>
              <p:nvPr/>
            </p:nvPicPr>
            <p:blipFill>
              <a:blip r:embed="rId8"/>
              <a:stretch>
                <a:fillRect/>
              </a:stretch>
            </p:blipFill>
            <p:spPr>
              <a:xfrm>
                <a:off x="470302" y="489275"/>
                <a:ext cx="11255398" cy="72000"/>
              </a:xfrm>
              <a:prstGeom prst="rect">
                <a:avLst/>
              </a:prstGeom>
            </p:spPr>
          </p:pic>
        </mc:Fallback>
      </mc:AlternateContent>
      <p:sp>
        <p:nvSpPr>
          <p:cNvPr id="12" name="TextBox 11">
            <a:extLst>
              <a:ext uri="{FF2B5EF4-FFF2-40B4-BE49-F238E27FC236}">
                <a16:creationId xmlns:a16="http://schemas.microsoft.com/office/drawing/2014/main" id="{55CC9428-A80D-E904-DED5-003A69EF089B}"/>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7" name="Title 1">
            <a:extLst>
              <a:ext uri="{FF2B5EF4-FFF2-40B4-BE49-F238E27FC236}">
                <a16:creationId xmlns:a16="http://schemas.microsoft.com/office/drawing/2014/main" id="{6E2E6FF8-6494-179E-4738-46C1398F5E34}"/>
              </a:ext>
            </a:extLst>
          </p:cNvPr>
          <p:cNvSpPr txBox="1">
            <a:spLocks/>
          </p:cNvSpPr>
          <p:nvPr/>
        </p:nvSpPr>
        <p:spPr>
          <a:xfrm>
            <a:off x="373743" y="6989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Times New Roman"/>
                <a:cs typeface="Times New Roman"/>
              </a:rPr>
              <a:t>Spectrum management</a:t>
            </a:r>
            <a:endParaRPr lang="en-US"/>
          </a:p>
          <a:p>
            <a:endParaRPr lang="en-US" b="1">
              <a:latin typeface="Times New Roman"/>
              <a:cs typeface="Times New Roman"/>
            </a:endParaRPr>
          </a:p>
        </p:txBody>
      </p:sp>
      <p:pic>
        <p:nvPicPr>
          <p:cNvPr id="9" name="Graphic 5" descr="Earth globe: Americas with solid fill">
            <a:extLst>
              <a:ext uri="{FF2B5EF4-FFF2-40B4-BE49-F238E27FC236}">
                <a16:creationId xmlns:a16="http://schemas.microsoft.com/office/drawing/2014/main" id="{F73BE9BB-CF17-D5FB-5C82-92B775D21B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00991" y="4616753"/>
            <a:ext cx="1603828" cy="1531258"/>
          </a:xfrm>
          <a:prstGeom prst="rect">
            <a:avLst/>
          </a:prstGeom>
        </p:spPr>
      </p:pic>
      <p:pic>
        <p:nvPicPr>
          <p:cNvPr id="13" name="Graphic 12" descr="Power Plant with solid fill">
            <a:extLst>
              <a:ext uri="{FF2B5EF4-FFF2-40B4-BE49-F238E27FC236}">
                <a16:creationId xmlns:a16="http://schemas.microsoft.com/office/drawing/2014/main" id="{5FF3F327-EDFE-E86E-40D0-B9A903CFD60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45009" y="5195055"/>
            <a:ext cx="1095828" cy="1156304"/>
          </a:xfrm>
          <a:prstGeom prst="rect">
            <a:avLst/>
          </a:prstGeom>
        </p:spPr>
      </p:pic>
      <p:pic>
        <p:nvPicPr>
          <p:cNvPr id="14" name="Graphic 13" descr="Wave outline">
            <a:extLst>
              <a:ext uri="{FF2B5EF4-FFF2-40B4-BE49-F238E27FC236}">
                <a16:creationId xmlns:a16="http://schemas.microsoft.com/office/drawing/2014/main" id="{3047FB79-9D0A-5F77-859B-CAB63893F9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28800" y="3927324"/>
            <a:ext cx="1265162" cy="1083732"/>
          </a:xfrm>
          <a:prstGeom prst="rect">
            <a:avLst/>
          </a:prstGeom>
        </p:spPr>
      </p:pic>
      <p:pic>
        <p:nvPicPr>
          <p:cNvPr id="15" name="Graphic 14" descr="Crystals with solid fill">
            <a:extLst>
              <a:ext uri="{FF2B5EF4-FFF2-40B4-BE49-F238E27FC236}">
                <a16:creationId xmlns:a16="http://schemas.microsoft.com/office/drawing/2014/main" id="{19C65CF8-4D3D-4866-C606-50EC83102DF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47275" y="4072467"/>
            <a:ext cx="914400" cy="914400"/>
          </a:xfrm>
          <a:prstGeom prst="rect">
            <a:avLst/>
          </a:prstGeom>
        </p:spPr>
      </p:pic>
      <p:pic>
        <p:nvPicPr>
          <p:cNvPr id="16" name="Picture 15" descr="Land Icon Vector Art, Icons, and Graphics for Free Download">
            <a:extLst>
              <a:ext uri="{FF2B5EF4-FFF2-40B4-BE49-F238E27FC236}">
                <a16:creationId xmlns:a16="http://schemas.microsoft.com/office/drawing/2014/main" id="{58E48C33-7AE2-F958-D46F-630E913E2940}"/>
              </a:ext>
            </a:extLst>
          </p:cNvPr>
          <p:cNvPicPr>
            <a:picLocks noChangeAspect="1"/>
          </p:cNvPicPr>
          <p:nvPr/>
        </p:nvPicPr>
        <p:blipFill>
          <a:blip r:embed="rId17"/>
          <a:srcRect l="15859" t="5050" r="14978" b="25398"/>
          <a:stretch/>
        </p:blipFill>
        <p:spPr>
          <a:xfrm>
            <a:off x="1374018" y="5303909"/>
            <a:ext cx="1183666" cy="1206431"/>
          </a:xfrm>
          <a:prstGeom prst="rect">
            <a:avLst/>
          </a:prstGeom>
          <a:ln>
            <a:noFill/>
          </a:ln>
        </p:spPr>
      </p:pic>
      <p:pic>
        <p:nvPicPr>
          <p:cNvPr id="17" name="Picture 16" descr="Radio Frequency Logo Royalty-Free Images, Stock Photos &amp; Pictures |  Shutterstock">
            <a:extLst>
              <a:ext uri="{FF2B5EF4-FFF2-40B4-BE49-F238E27FC236}">
                <a16:creationId xmlns:a16="http://schemas.microsoft.com/office/drawing/2014/main" id="{6F1C3386-3265-E170-D199-24D54D291D08}"/>
              </a:ext>
            </a:extLst>
          </p:cNvPr>
          <p:cNvPicPr>
            <a:picLocks noChangeAspect="1"/>
          </p:cNvPicPr>
          <p:nvPr/>
        </p:nvPicPr>
        <p:blipFill>
          <a:blip r:embed="rId18"/>
          <a:srcRect l="-176" t="22602" r="1057" b="32452"/>
          <a:stretch/>
        </p:blipFill>
        <p:spPr>
          <a:xfrm>
            <a:off x="5106610" y="3395134"/>
            <a:ext cx="1400652" cy="727964"/>
          </a:xfrm>
          <a:prstGeom prst="rect">
            <a:avLst/>
          </a:prstGeom>
          <a:ln>
            <a:noFill/>
          </a:ln>
        </p:spPr>
      </p:pic>
      <p:sp>
        <p:nvSpPr>
          <p:cNvPr id="18" name="TextBox 17">
            <a:extLst>
              <a:ext uri="{FF2B5EF4-FFF2-40B4-BE49-F238E27FC236}">
                <a16:creationId xmlns:a16="http://schemas.microsoft.com/office/drawing/2014/main" id="{51654494-BA5E-747E-8203-20BA6BB6FAD6}"/>
              </a:ext>
            </a:extLst>
          </p:cNvPr>
          <p:cNvSpPr txBox="1"/>
          <p:nvPr/>
        </p:nvSpPr>
        <p:spPr>
          <a:xfrm>
            <a:off x="4801808" y="5987142"/>
            <a:ext cx="22593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Times New Roman"/>
              </a:rPr>
              <a:t>Natural Resource</a:t>
            </a:r>
          </a:p>
        </p:txBody>
      </p:sp>
      <p:sp>
        <p:nvSpPr>
          <p:cNvPr id="19" name="TextBox 18">
            <a:extLst>
              <a:ext uri="{FF2B5EF4-FFF2-40B4-BE49-F238E27FC236}">
                <a16:creationId xmlns:a16="http://schemas.microsoft.com/office/drawing/2014/main" id="{41E58AC2-7803-7222-F2F2-D028E339F8AD}"/>
              </a:ext>
            </a:extLst>
          </p:cNvPr>
          <p:cNvSpPr txBox="1"/>
          <p:nvPr/>
        </p:nvSpPr>
        <p:spPr>
          <a:xfrm>
            <a:off x="4426855" y="4088191"/>
            <a:ext cx="30213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Electromagnetic Spectrum</a:t>
            </a:r>
          </a:p>
        </p:txBody>
      </p:sp>
      <p:sp>
        <p:nvSpPr>
          <p:cNvPr id="20" name="TextBox 19">
            <a:extLst>
              <a:ext uri="{FF2B5EF4-FFF2-40B4-BE49-F238E27FC236}">
                <a16:creationId xmlns:a16="http://schemas.microsoft.com/office/drawing/2014/main" id="{4E66B23D-81A6-8DBC-F4FE-C01D56AEE472}"/>
              </a:ext>
            </a:extLst>
          </p:cNvPr>
          <p:cNvSpPr txBox="1"/>
          <p:nvPr/>
        </p:nvSpPr>
        <p:spPr>
          <a:xfrm>
            <a:off x="3181046" y="4499426"/>
            <a:ext cx="22593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Water</a:t>
            </a:r>
          </a:p>
        </p:txBody>
      </p:sp>
      <p:sp>
        <p:nvSpPr>
          <p:cNvPr id="21" name="TextBox 20">
            <a:extLst>
              <a:ext uri="{FF2B5EF4-FFF2-40B4-BE49-F238E27FC236}">
                <a16:creationId xmlns:a16="http://schemas.microsoft.com/office/drawing/2014/main" id="{4750C45B-93A9-589B-3A4E-097BD1F4FDB8}"/>
              </a:ext>
            </a:extLst>
          </p:cNvPr>
          <p:cNvSpPr txBox="1"/>
          <p:nvPr/>
        </p:nvSpPr>
        <p:spPr>
          <a:xfrm>
            <a:off x="7825616" y="4438952"/>
            <a:ext cx="22593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Mineral</a:t>
            </a:r>
            <a:endParaRPr lang="en-US"/>
          </a:p>
        </p:txBody>
      </p:sp>
      <p:sp>
        <p:nvSpPr>
          <p:cNvPr id="22" name="TextBox 21">
            <a:extLst>
              <a:ext uri="{FF2B5EF4-FFF2-40B4-BE49-F238E27FC236}">
                <a16:creationId xmlns:a16="http://schemas.microsoft.com/office/drawing/2014/main" id="{869F94BB-7374-5A52-2F0A-6884307A236C}"/>
              </a:ext>
            </a:extLst>
          </p:cNvPr>
          <p:cNvSpPr txBox="1"/>
          <p:nvPr/>
        </p:nvSpPr>
        <p:spPr>
          <a:xfrm>
            <a:off x="2673045" y="5757332"/>
            <a:ext cx="22593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Land</a:t>
            </a:r>
            <a:endParaRPr lang="en-US"/>
          </a:p>
        </p:txBody>
      </p:sp>
      <p:sp>
        <p:nvSpPr>
          <p:cNvPr id="23" name="TextBox 22">
            <a:extLst>
              <a:ext uri="{FF2B5EF4-FFF2-40B4-BE49-F238E27FC236}">
                <a16:creationId xmlns:a16="http://schemas.microsoft.com/office/drawing/2014/main" id="{70A8DD3D-49FD-A3DA-CAA4-A8FF73BE617B}"/>
              </a:ext>
            </a:extLst>
          </p:cNvPr>
          <p:cNvSpPr txBox="1"/>
          <p:nvPr/>
        </p:nvSpPr>
        <p:spPr>
          <a:xfrm>
            <a:off x="8224760" y="5769428"/>
            <a:ext cx="22593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Gas</a:t>
            </a:r>
            <a:endParaRPr lang="en-US"/>
          </a:p>
        </p:txBody>
      </p:sp>
    </p:spTree>
    <p:extLst>
      <p:ext uri="{BB962C8B-B14F-4D97-AF65-F5344CB8AC3E}">
        <p14:creationId xmlns:p14="http://schemas.microsoft.com/office/powerpoint/2010/main" val="606650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group of people in a room with computers&#10;&#10;Description automatically generated">
            <a:extLst>
              <a:ext uri="{FF2B5EF4-FFF2-40B4-BE49-F238E27FC236}">
                <a16:creationId xmlns:a16="http://schemas.microsoft.com/office/drawing/2014/main" id="{37BD43EC-FB72-67EF-8CE5-3A4D5D1F06E5}"/>
              </a:ext>
            </a:extLst>
          </p:cNvPr>
          <p:cNvPicPr>
            <a:picLocks noGrp="1" noChangeAspect="1"/>
          </p:cNvPicPr>
          <p:nvPr>
            <p:ph idx="1"/>
          </p:nvPr>
        </p:nvPicPr>
        <p:blipFill>
          <a:blip r:embed="rId3"/>
          <a:stretch>
            <a:fillRect/>
          </a:stretch>
        </p:blipFill>
        <p:spPr>
          <a:xfrm>
            <a:off x="332263" y="2029364"/>
            <a:ext cx="6243301" cy="4351338"/>
          </a:xfrm>
        </p:spPr>
      </p:pic>
      <p:sp>
        <p:nvSpPr>
          <p:cNvPr id="5" name="Rectangle 4">
            <a:extLst>
              <a:ext uri="{FF2B5EF4-FFF2-40B4-BE49-F238E27FC236}">
                <a16:creationId xmlns:a16="http://schemas.microsoft.com/office/drawing/2014/main" id="{0B99E642-E7D3-B231-4F8F-1F91BBE90028}"/>
              </a:ext>
            </a:extLst>
          </p:cNvPr>
          <p:cNvSpPr/>
          <p:nvPr/>
        </p:nvSpPr>
        <p:spPr>
          <a:xfrm>
            <a:off x="0" y="-3676"/>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p:pic>
            <p:nvPicPr>
              <p:cNvPr id="7" name="Ink 6">
                <a:extLst>
                  <a:ext uri="{FF2B5EF4-FFF2-40B4-BE49-F238E27FC236}">
                    <a16:creationId xmlns:a16="http://schemas.microsoft.com/office/drawing/2014/main" id="{7CB8CC4F-10BA-9230-438F-6B150E9D0211}"/>
                  </a:ext>
                </a:extLst>
              </p:cNvPr>
              <p:cNvPicPr/>
              <p:nvPr/>
            </p:nvPicPr>
            <p:blipFill>
              <a:blip r:embed="rId5"/>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1464856" y="7063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International Telecommunication Union (ITU)</a:t>
            </a:r>
          </a:p>
          <a:p>
            <a:endParaRPr lang="en-US" sz="4000">
              <a:latin typeface="Times New Roman"/>
              <a:cs typeface="Times New Roman"/>
            </a:endParaRPr>
          </a:p>
        </p:txBody>
      </p:sp>
      <p:pic>
        <p:nvPicPr>
          <p:cNvPr id="4" name="Picture 3" descr="A group of people standing in front of a screen&#10;&#10;Description automatically generated">
            <a:extLst>
              <a:ext uri="{FF2B5EF4-FFF2-40B4-BE49-F238E27FC236}">
                <a16:creationId xmlns:a16="http://schemas.microsoft.com/office/drawing/2014/main" id="{CF0FF5D8-5BFE-5527-9E7F-06E41FC1683B}"/>
              </a:ext>
            </a:extLst>
          </p:cNvPr>
          <p:cNvPicPr>
            <a:picLocks noChangeAspect="1"/>
          </p:cNvPicPr>
          <p:nvPr/>
        </p:nvPicPr>
        <p:blipFill>
          <a:blip r:embed="rId6"/>
          <a:stretch>
            <a:fillRect/>
          </a:stretch>
        </p:blipFill>
        <p:spPr>
          <a:xfrm>
            <a:off x="6790479" y="2527018"/>
            <a:ext cx="4899951" cy="2913205"/>
          </a:xfrm>
          <a:prstGeom prst="rect">
            <a:avLst/>
          </a:prstGeom>
        </p:spPr>
      </p:pic>
      <p:pic>
        <p:nvPicPr>
          <p:cNvPr id="6" name="Picture 5" descr="A group of people posing for a photo&#10;&#10;Description automatically generated">
            <a:extLst>
              <a:ext uri="{FF2B5EF4-FFF2-40B4-BE49-F238E27FC236}">
                <a16:creationId xmlns:a16="http://schemas.microsoft.com/office/drawing/2014/main" id="{9F2919B5-FA88-7593-F865-3E15DE15E976}"/>
              </a:ext>
            </a:extLst>
          </p:cNvPr>
          <p:cNvPicPr>
            <a:picLocks noChangeAspect="1"/>
          </p:cNvPicPr>
          <p:nvPr/>
        </p:nvPicPr>
        <p:blipFill>
          <a:blip r:embed="rId7"/>
          <a:stretch>
            <a:fillRect/>
          </a:stretch>
        </p:blipFill>
        <p:spPr>
          <a:xfrm>
            <a:off x="6674553" y="2231321"/>
            <a:ext cx="5305425" cy="3552825"/>
          </a:xfrm>
          <a:prstGeom prst="rect">
            <a:avLst/>
          </a:prstGeom>
        </p:spPr>
      </p:pic>
      <p:pic>
        <p:nvPicPr>
          <p:cNvPr id="11" name="Graphic 10" descr="ITU Logo PNG Transparent &amp; SVG Vector - Freebie Supply">
            <a:extLst>
              <a:ext uri="{FF2B5EF4-FFF2-40B4-BE49-F238E27FC236}">
                <a16:creationId xmlns:a16="http://schemas.microsoft.com/office/drawing/2014/main" id="{AD7BA627-6AB9-7A75-FBB4-66D4313197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9286" y="600918"/>
            <a:ext cx="910544" cy="929835"/>
          </a:xfrm>
          <a:prstGeom prst="rect">
            <a:avLst/>
          </a:prstGeom>
        </p:spPr>
      </p:pic>
      <p:sp>
        <p:nvSpPr>
          <p:cNvPr id="3" name="TextBox 2">
            <a:extLst>
              <a:ext uri="{FF2B5EF4-FFF2-40B4-BE49-F238E27FC236}">
                <a16:creationId xmlns:a16="http://schemas.microsoft.com/office/drawing/2014/main" id="{8FF7C3C5-03B7-8964-4F66-7114B24CBC6E}"/>
              </a:ext>
            </a:extLst>
          </p:cNvPr>
          <p:cNvSpPr txBox="1"/>
          <p:nvPr/>
        </p:nvSpPr>
        <p:spPr>
          <a:xfrm>
            <a:off x="6679531" y="581726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10"/>
              </a:rPr>
              <a:t>About ITU</a:t>
            </a:r>
            <a:endParaRPr lang="en-US"/>
          </a:p>
        </p:txBody>
      </p:sp>
    </p:spTree>
    <p:extLst>
      <p:ext uri="{BB962C8B-B14F-4D97-AF65-F5344CB8AC3E}">
        <p14:creationId xmlns:p14="http://schemas.microsoft.com/office/powerpoint/2010/main" val="2011744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EDBAF68-AEA9-E533-50BC-5E2C675A3809}"/>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DFB78B4-DA08-8C76-0C83-2F4464B88926}"/>
                  </a:ext>
                </a:extLst>
              </p14:cNvPr>
              <p14:cNvContentPartPr/>
              <p14:nvPr/>
            </p14:nvContentPartPr>
            <p14:xfrm>
              <a:off x="506301" y="525275"/>
              <a:ext cx="11183760" cy="360"/>
            </p14:xfrm>
          </p:contentPart>
        </mc:Choice>
        <mc:Fallback xmlns="">
          <p:pic>
            <p:nvPicPr>
              <p:cNvPr id="10" name="Ink 9">
                <a:extLst>
                  <a:ext uri="{FF2B5EF4-FFF2-40B4-BE49-F238E27FC236}">
                    <a16:creationId xmlns:a16="http://schemas.microsoft.com/office/drawing/2014/main" id="{BDFB78B4-DA08-8C76-0C83-2F4464B88926}"/>
                  </a:ext>
                </a:extLst>
              </p:cNvPr>
              <p:cNvPicPr/>
              <p:nvPr/>
            </p:nvPicPr>
            <p:blipFill>
              <a:blip r:embed="rId4"/>
              <a:stretch>
                <a:fillRect/>
              </a:stretch>
            </p:blipFill>
            <p:spPr>
              <a:xfrm>
                <a:off x="470302" y="489275"/>
                <a:ext cx="11255398" cy="72000"/>
              </a:xfrm>
              <a:prstGeom prst="rect">
                <a:avLst/>
              </a:prstGeom>
            </p:spPr>
          </p:pic>
        </mc:Fallback>
      </mc:AlternateContent>
      <p:sp>
        <p:nvSpPr>
          <p:cNvPr id="2" name="TextBox 1">
            <a:extLst>
              <a:ext uri="{FF2B5EF4-FFF2-40B4-BE49-F238E27FC236}">
                <a16:creationId xmlns:a16="http://schemas.microsoft.com/office/drawing/2014/main" id="{4801D5A7-58AB-C558-47FB-0DDB6808C10D}"/>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12250856-9AA3-3A27-2A23-D2BFB852344D}"/>
              </a:ext>
            </a:extLst>
          </p:cNvPr>
          <p:cNvSpPr>
            <a:spLocks noGrp="1"/>
          </p:cNvSpPr>
          <p:nvPr>
            <p:ph type="title"/>
          </p:nvPr>
        </p:nvSpPr>
        <p:spPr>
          <a:xfrm>
            <a:off x="511629" y="655411"/>
            <a:ext cx="10515600" cy="1325563"/>
          </a:xfrm>
        </p:spPr>
        <p:txBody>
          <a:bodyPr/>
          <a:lstStyle/>
          <a:p>
            <a:r>
              <a:rPr lang="en-US" sz="4000" b="1">
                <a:latin typeface="Times New Roman"/>
                <a:cs typeface="Times New Roman"/>
              </a:rPr>
              <a:t>International Telecommunication Union (ITU)</a:t>
            </a:r>
          </a:p>
          <a:p>
            <a:endParaRPr lang="en-US" sz="4000" b="1">
              <a:latin typeface="Times New Roman"/>
              <a:cs typeface="Times New Roman"/>
            </a:endParaRPr>
          </a:p>
        </p:txBody>
      </p:sp>
      <p:graphicFrame>
        <p:nvGraphicFramePr>
          <p:cNvPr id="44" name="Diagram 43">
            <a:extLst>
              <a:ext uri="{FF2B5EF4-FFF2-40B4-BE49-F238E27FC236}">
                <a16:creationId xmlns:a16="http://schemas.microsoft.com/office/drawing/2014/main" id="{99BD93F4-8AB8-72CA-160C-2319AC3C5ABE}"/>
              </a:ext>
            </a:extLst>
          </p:cNvPr>
          <p:cNvGraphicFramePr/>
          <p:nvPr/>
        </p:nvGraphicFramePr>
        <p:xfrm>
          <a:off x="665239" y="2047111"/>
          <a:ext cx="10861522" cy="46252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TextBox 12">
            <a:extLst>
              <a:ext uri="{FF2B5EF4-FFF2-40B4-BE49-F238E27FC236}">
                <a16:creationId xmlns:a16="http://schemas.microsoft.com/office/drawing/2014/main" id="{7DFCC1E6-AC34-4C8E-17E4-99A2F2A4C2D1}"/>
              </a:ext>
            </a:extLst>
          </p:cNvPr>
          <p:cNvSpPr txBox="1"/>
          <p:nvPr/>
        </p:nvSpPr>
        <p:spPr>
          <a:xfrm>
            <a:off x="2096220" y="6534380"/>
            <a:ext cx="735833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467886"/>
                </a:solidFill>
                <a:latin typeface="Calibri"/>
                <a:hlinkClick r:id="rId10"/>
              </a:rPr>
              <a:t>https://www.itu.int/en/about/Pages/default.aspx</a:t>
            </a:r>
            <a:endParaRPr lang="en-US" sz="1200" u="sng">
              <a:solidFill>
                <a:srgbClr val="467886"/>
              </a:solidFill>
              <a:latin typeface="Calibri"/>
              <a:ea typeface="Calibri"/>
              <a:cs typeface="Calibri"/>
            </a:endParaRPr>
          </a:p>
        </p:txBody>
      </p:sp>
    </p:spTree>
    <p:extLst>
      <p:ext uri="{BB962C8B-B14F-4D97-AF65-F5344CB8AC3E}">
        <p14:creationId xmlns:p14="http://schemas.microsoft.com/office/powerpoint/2010/main" val="112052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BFD5FA11-0FB7-A231-00A7-9777215D20FE}"/>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3402830140"/>
              </p:ext>
            </p:extLst>
          </p:nvPr>
        </p:nvGraphicFramePr>
        <p:xfrm>
          <a:off x="152926" y="1163841"/>
          <a:ext cx="7964293" cy="57829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9"/>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632581" y="5828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ea typeface="+mj-lt"/>
                <a:cs typeface="Times New Roman"/>
              </a:rPr>
              <a:t>International Telecommunication Union (ITU)</a:t>
            </a:r>
            <a:endParaRPr lang="en-US"/>
          </a:p>
          <a:p>
            <a:endParaRPr lang="en-US" sz="4000">
              <a:latin typeface="Times New Roman"/>
              <a:cs typeface="Times New Roman"/>
            </a:endParaRPr>
          </a:p>
        </p:txBody>
      </p:sp>
      <p:pic>
        <p:nvPicPr>
          <p:cNvPr id="1999" name="Picture 1998" descr="Category:International Telecommunication Union Headquarters - Wikimedia  Commons">
            <a:extLst>
              <a:ext uri="{FF2B5EF4-FFF2-40B4-BE49-F238E27FC236}">
                <a16:creationId xmlns:a16="http://schemas.microsoft.com/office/drawing/2014/main" id="{12180CA6-1A1D-BFE7-23D8-161D869CC142}"/>
              </a:ext>
            </a:extLst>
          </p:cNvPr>
          <p:cNvPicPr>
            <a:picLocks noChangeAspect="1"/>
          </p:cNvPicPr>
          <p:nvPr/>
        </p:nvPicPr>
        <p:blipFill>
          <a:blip r:embed="rId10"/>
          <a:stretch>
            <a:fillRect/>
          </a:stretch>
        </p:blipFill>
        <p:spPr>
          <a:xfrm>
            <a:off x="8266429" y="1696129"/>
            <a:ext cx="3543782" cy="4728258"/>
          </a:xfrm>
          <a:prstGeom prst="rect">
            <a:avLst/>
          </a:prstGeom>
        </p:spPr>
      </p:pic>
      <p:sp>
        <p:nvSpPr>
          <p:cNvPr id="25" name="TextBox 24">
            <a:extLst>
              <a:ext uri="{FF2B5EF4-FFF2-40B4-BE49-F238E27FC236}">
                <a16:creationId xmlns:a16="http://schemas.microsoft.com/office/drawing/2014/main" id="{48C46ED7-3894-8BE6-21DC-266ABC49B533}"/>
              </a:ext>
            </a:extLst>
          </p:cNvPr>
          <p:cNvSpPr txBox="1"/>
          <p:nvPr/>
        </p:nvSpPr>
        <p:spPr>
          <a:xfrm>
            <a:off x="-5751" y="6601561"/>
            <a:ext cx="744459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u="sng">
                <a:solidFill>
                  <a:srgbClr val="467886"/>
                </a:solidFill>
                <a:latin typeface="Calibri"/>
                <a:hlinkClick r:id="rId11"/>
              </a:rPr>
              <a:t>https://www.itu.int/en/history/Pages/ITUsHistory.aspx</a:t>
            </a:r>
            <a:endParaRPr lang="en-US" sz="1100" u="sng">
              <a:solidFill>
                <a:srgbClr val="467886"/>
              </a:solidFill>
              <a:latin typeface="Calibri"/>
              <a:ea typeface="Calibri"/>
              <a:cs typeface="Calibri"/>
            </a:endParaRPr>
          </a:p>
        </p:txBody>
      </p:sp>
      <p:sp>
        <p:nvSpPr>
          <p:cNvPr id="26" name="TextBox 25">
            <a:extLst>
              <a:ext uri="{FF2B5EF4-FFF2-40B4-BE49-F238E27FC236}">
                <a16:creationId xmlns:a16="http://schemas.microsoft.com/office/drawing/2014/main" id="{392C59F8-44DF-3DAD-B8E8-61A51E587387}"/>
              </a:ext>
            </a:extLst>
          </p:cNvPr>
          <p:cNvSpPr txBox="1"/>
          <p:nvPr/>
        </p:nvSpPr>
        <p:spPr>
          <a:xfrm>
            <a:off x="8271164" y="6456218"/>
            <a:ext cx="458585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hlinkClick r:id="rId12"/>
              </a:rPr>
              <a:t>https://commons.wikimedia.org/wiki/Category:International_Telecommunication_Union_Headquarters</a:t>
            </a:r>
            <a:endParaRPr lang="en-US" sz="1000"/>
          </a:p>
          <a:p>
            <a:endParaRPr lang="en-US" sz="1000"/>
          </a:p>
        </p:txBody>
      </p:sp>
    </p:spTree>
    <p:extLst>
      <p:ext uri="{BB962C8B-B14F-4D97-AF65-F5344CB8AC3E}">
        <p14:creationId xmlns:p14="http://schemas.microsoft.com/office/powerpoint/2010/main" val="1978913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286566D5-F3A2-3460-B20B-BFB4691C7F05}"/>
              </a:ext>
            </a:extLst>
          </p:cNvPr>
          <p:cNvGraphicFramePr>
            <a:graphicFrameLocks noGrp="1"/>
          </p:cNvGraphicFramePr>
          <p:nvPr>
            <p:ph idx="1"/>
          </p:nvPr>
        </p:nvGraphicFramePr>
        <p:xfrm>
          <a:off x="749135" y="1894898"/>
          <a:ext cx="1094113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9"/>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41438" y="7642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International Telecommunication Union (ITU)</a:t>
            </a:r>
          </a:p>
          <a:p>
            <a:endParaRPr lang="en-US" sz="4000">
              <a:latin typeface="Times New Roman"/>
              <a:cs typeface="Times New Roman"/>
            </a:endParaRPr>
          </a:p>
        </p:txBody>
      </p:sp>
    </p:spTree>
    <p:extLst>
      <p:ext uri="{BB962C8B-B14F-4D97-AF65-F5344CB8AC3E}">
        <p14:creationId xmlns:p14="http://schemas.microsoft.com/office/powerpoint/2010/main" val="1784055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C19FB7-F939-C66C-97AD-5DCF78BDA9A4}"/>
              </a:ext>
            </a:extLst>
          </p:cNvPr>
          <p:cNvSpPr>
            <a:spLocks noGrp="1"/>
          </p:cNvSpPr>
          <p:nvPr>
            <p:ph idx="1"/>
          </p:nvPr>
        </p:nvSpPr>
        <p:spPr>
          <a:xfrm>
            <a:off x="735843" y="1638075"/>
            <a:ext cx="5358848" cy="4369148"/>
          </a:xfrm>
        </p:spPr>
        <p:txBody>
          <a:bodyPr vert="horz" lIns="91440" tIns="45720" rIns="91440" bIns="45720" rtlCol="0" anchor="t">
            <a:normAutofit/>
          </a:bodyPr>
          <a:lstStyle/>
          <a:p>
            <a:r>
              <a:rPr lang="en-US" baseline="30000">
                <a:latin typeface="Aptos"/>
                <a:ea typeface="+mn-lt"/>
                <a:cs typeface="+mn-lt"/>
              </a:rPr>
              <a:t>Equitable, sustainable and </a:t>
            </a:r>
            <a:r>
              <a:rPr lang="en-US" b="1" baseline="30000">
                <a:solidFill>
                  <a:schemeClr val="accent6">
                    <a:lumMod val="49000"/>
                  </a:schemeClr>
                </a:solidFill>
                <a:latin typeface="Aptos"/>
                <a:ea typeface="+mn-lt"/>
                <a:cs typeface="+mn-lt"/>
              </a:rPr>
              <a:t>affordable </a:t>
            </a:r>
            <a:r>
              <a:rPr lang="en-US" baseline="30000">
                <a:latin typeface="Aptos"/>
                <a:ea typeface="+mn-lt"/>
                <a:cs typeface="+mn-lt"/>
              </a:rPr>
              <a:t>access to information and communication technologies (ICT). </a:t>
            </a:r>
          </a:p>
          <a:p>
            <a:r>
              <a:rPr lang="en-US" baseline="30000">
                <a:latin typeface="Aptos"/>
                <a:ea typeface="+mn-lt"/>
                <a:cs typeface="+mn-lt"/>
              </a:rPr>
              <a:t>Creating </a:t>
            </a:r>
            <a:r>
              <a:rPr lang="en-US" b="1" baseline="30000">
                <a:solidFill>
                  <a:schemeClr val="accent2">
                    <a:lumMod val="49000"/>
                  </a:schemeClr>
                </a:solidFill>
                <a:latin typeface="Aptos"/>
                <a:ea typeface="+mn-lt"/>
                <a:cs typeface="+mn-lt"/>
              </a:rPr>
              <a:t>policies</a:t>
            </a:r>
            <a:r>
              <a:rPr lang="en-US" baseline="30000">
                <a:solidFill>
                  <a:schemeClr val="accent2">
                    <a:lumMod val="49000"/>
                  </a:schemeClr>
                </a:solidFill>
                <a:latin typeface="Aptos"/>
                <a:ea typeface="+mn-lt"/>
                <a:cs typeface="+mn-lt"/>
              </a:rPr>
              <a:t>, </a:t>
            </a:r>
            <a:r>
              <a:rPr lang="en-US" b="1" baseline="30000">
                <a:solidFill>
                  <a:schemeClr val="accent2">
                    <a:lumMod val="49000"/>
                  </a:schemeClr>
                </a:solidFill>
                <a:latin typeface="Aptos"/>
                <a:ea typeface="+mn-lt"/>
                <a:cs typeface="+mn-lt"/>
              </a:rPr>
              <a:t>regulation </a:t>
            </a:r>
            <a:r>
              <a:rPr lang="en-US" baseline="30000">
                <a:solidFill>
                  <a:schemeClr val="accent2">
                    <a:lumMod val="49000"/>
                  </a:schemeClr>
                </a:solidFill>
                <a:latin typeface="Aptos"/>
                <a:ea typeface="+mn-lt"/>
                <a:cs typeface="+mn-lt"/>
              </a:rPr>
              <a:t>and providing </a:t>
            </a:r>
            <a:r>
              <a:rPr lang="en-US" b="1" baseline="30000">
                <a:solidFill>
                  <a:schemeClr val="accent2">
                    <a:lumMod val="49000"/>
                  </a:schemeClr>
                </a:solidFill>
                <a:latin typeface="Aptos"/>
                <a:ea typeface="+mn-lt"/>
                <a:cs typeface="+mn-lt"/>
              </a:rPr>
              <a:t>training programs </a:t>
            </a:r>
            <a:r>
              <a:rPr lang="en-US" baseline="30000">
                <a:solidFill>
                  <a:schemeClr val="accent2">
                    <a:lumMod val="49000"/>
                  </a:schemeClr>
                </a:solidFill>
                <a:latin typeface="Aptos"/>
                <a:ea typeface="+mn-lt"/>
                <a:cs typeface="+mn-lt"/>
              </a:rPr>
              <a:t>and </a:t>
            </a:r>
            <a:r>
              <a:rPr lang="en-US" b="1" baseline="30000">
                <a:solidFill>
                  <a:schemeClr val="accent2">
                    <a:lumMod val="49000"/>
                  </a:schemeClr>
                </a:solidFill>
                <a:latin typeface="Aptos"/>
                <a:ea typeface="+mn-lt"/>
                <a:cs typeface="+mn-lt"/>
              </a:rPr>
              <a:t>financial strategies</a:t>
            </a:r>
            <a:r>
              <a:rPr lang="en-US" baseline="30000">
                <a:solidFill>
                  <a:schemeClr val="accent2">
                    <a:lumMod val="49000"/>
                  </a:schemeClr>
                </a:solidFill>
                <a:latin typeface="Aptos"/>
                <a:ea typeface="+mn-lt"/>
                <a:cs typeface="+mn-lt"/>
              </a:rPr>
              <a:t> </a:t>
            </a:r>
            <a:r>
              <a:rPr lang="en-US" baseline="30000">
                <a:latin typeface="Aptos"/>
                <a:ea typeface="+mn-lt"/>
                <a:cs typeface="+mn-lt"/>
              </a:rPr>
              <a:t>in developing countries. </a:t>
            </a:r>
          </a:p>
          <a:p>
            <a:r>
              <a:rPr lang="en-US" baseline="30000">
                <a:latin typeface="Aptos"/>
              </a:rPr>
              <a:t>The ITU-D hosts the </a:t>
            </a:r>
            <a:r>
              <a:rPr lang="en-US" b="1" baseline="30000">
                <a:solidFill>
                  <a:srgbClr val="7030A0"/>
                </a:solidFill>
                <a:latin typeface="Aptos"/>
              </a:rPr>
              <a:t>World Telecommunication Development Conference (WTDC) </a:t>
            </a:r>
            <a:r>
              <a:rPr lang="en-US" baseline="30000">
                <a:latin typeface="Aptos"/>
              </a:rPr>
              <a:t>every four years. </a:t>
            </a:r>
          </a:p>
          <a:p>
            <a:r>
              <a:rPr lang="en-US" baseline="30000">
                <a:latin typeface="Aptos"/>
              </a:rPr>
              <a:t>Two Study Groups: Enabling Environment for Meaningful connectivity, Digital Transformation.</a:t>
            </a:r>
          </a:p>
        </p:txBody>
      </p:sp>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p:pic>
            <p:nvPicPr>
              <p:cNvPr id="7" name="Ink 6">
                <a:extLst>
                  <a:ext uri="{FF2B5EF4-FFF2-40B4-BE49-F238E27FC236}">
                    <a16:creationId xmlns:a16="http://schemas.microsoft.com/office/drawing/2014/main" id="{7CB8CC4F-10BA-9230-438F-6B150E9D0211}"/>
                  </a:ext>
                </a:extLst>
              </p:cNvPr>
              <p:cNvPicPr/>
              <p:nvPr/>
            </p:nvPicPr>
            <p:blipFill>
              <a:blip r:embed="rId5"/>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41438" y="7642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ITU-D Telecommunication Development</a:t>
            </a:r>
          </a:p>
          <a:p>
            <a:endParaRPr lang="en-US" sz="4000">
              <a:latin typeface="Times New Roman"/>
              <a:cs typeface="Times New Roman"/>
            </a:endParaRPr>
          </a:p>
        </p:txBody>
      </p:sp>
      <p:pic>
        <p:nvPicPr>
          <p:cNvPr id="2" name="Picture 1" descr="A group of people looking at a tablet&#10;&#10;Description automatically generated">
            <a:extLst>
              <a:ext uri="{FF2B5EF4-FFF2-40B4-BE49-F238E27FC236}">
                <a16:creationId xmlns:a16="http://schemas.microsoft.com/office/drawing/2014/main" id="{61A7D8A7-4E90-82C0-9B76-75DC1BC0EA29}"/>
              </a:ext>
            </a:extLst>
          </p:cNvPr>
          <p:cNvPicPr>
            <a:picLocks noChangeAspect="1"/>
          </p:cNvPicPr>
          <p:nvPr/>
        </p:nvPicPr>
        <p:blipFill>
          <a:blip r:embed="rId6"/>
          <a:stretch>
            <a:fillRect/>
          </a:stretch>
        </p:blipFill>
        <p:spPr>
          <a:xfrm>
            <a:off x="6249253" y="2091732"/>
            <a:ext cx="5505166" cy="3447908"/>
          </a:xfrm>
          <a:prstGeom prst="rect">
            <a:avLst/>
          </a:prstGeom>
        </p:spPr>
      </p:pic>
      <p:sp>
        <p:nvSpPr>
          <p:cNvPr id="4" name="TextBox 3">
            <a:extLst>
              <a:ext uri="{FF2B5EF4-FFF2-40B4-BE49-F238E27FC236}">
                <a16:creationId xmlns:a16="http://schemas.microsoft.com/office/drawing/2014/main" id="{B28E6945-A49E-F78B-69E2-4BAABA9C5E9C}"/>
              </a:ext>
            </a:extLst>
          </p:cNvPr>
          <p:cNvSpPr txBox="1"/>
          <p:nvPr/>
        </p:nvSpPr>
        <p:spPr>
          <a:xfrm>
            <a:off x="411193" y="6239630"/>
            <a:ext cx="9601199"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hlinkClick r:id="rId7"/>
              </a:rPr>
              <a:t>https://www.itu.int/en/ITU-D/Study-Groups/2022-2025/Pages/default.aspx</a:t>
            </a:r>
            <a:endParaRPr lang="en-US" sz="1100"/>
          </a:p>
          <a:p>
            <a:r>
              <a:rPr lang="en-US" sz="1100">
                <a:hlinkClick r:id="rId8"/>
              </a:rPr>
              <a:t>https://www.gp-digital.org/the-itu-a-brief-explainer/</a:t>
            </a:r>
          </a:p>
          <a:p>
            <a:r>
              <a:rPr lang="en-US" sz="1100">
                <a:ea typeface="+mn-lt"/>
                <a:cs typeface="+mn-lt"/>
                <a:hlinkClick r:id="rId9"/>
              </a:rPr>
              <a:t>https://en.wikipedia.org/wiki/ITU-D</a:t>
            </a:r>
            <a:endParaRPr lang="en-US">
              <a:ea typeface="+mn-lt"/>
              <a:cs typeface="+mn-lt"/>
            </a:endParaRPr>
          </a:p>
        </p:txBody>
      </p:sp>
      <p:sp>
        <p:nvSpPr>
          <p:cNvPr id="6" name="TextBox 5">
            <a:extLst>
              <a:ext uri="{FF2B5EF4-FFF2-40B4-BE49-F238E27FC236}">
                <a16:creationId xmlns:a16="http://schemas.microsoft.com/office/drawing/2014/main" id="{09E5819D-E13F-9236-9308-C8164D95A38E}"/>
              </a:ext>
            </a:extLst>
          </p:cNvPr>
          <p:cNvSpPr txBox="1"/>
          <p:nvPr/>
        </p:nvSpPr>
        <p:spPr>
          <a:xfrm>
            <a:off x="6248401" y="5541818"/>
            <a:ext cx="376843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hlinkClick r:id="rId10"/>
              </a:rPr>
              <a:t>https://www.itu.int/en/ITU-D/Pages/About.aspx</a:t>
            </a:r>
            <a:endParaRPr lang="en-US" sz="1000"/>
          </a:p>
        </p:txBody>
      </p:sp>
    </p:spTree>
    <p:extLst>
      <p:ext uri="{BB962C8B-B14F-4D97-AF65-F5344CB8AC3E}">
        <p14:creationId xmlns:p14="http://schemas.microsoft.com/office/powerpoint/2010/main" val="2824029117"/>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9dd8f4f-3b8b-4768-aba7-bbd379e0736b}" enabled="0" method="" siteId="{f9dd8f4f-3b8b-4768-aba7-bbd379e0736b}" removed="1"/>
</clbl:labelList>
</file>

<file path=docProps/app.xml><?xml version="1.0" encoding="utf-8"?>
<Properties xmlns="http://schemas.openxmlformats.org/officeDocument/2006/extended-properties" xmlns:vt="http://schemas.openxmlformats.org/officeDocument/2006/docPropsVTypes">
  <Template>office theme</Template>
  <TotalTime>0</TotalTime>
  <Words>1984</Words>
  <Application>Microsoft Office PowerPoint</Application>
  <PresentationFormat>Widescreen</PresentationFormat>
  <Paragraphs>323</Paragraphs>
  <Slides>28</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Aptos</vt:lpstr>
      <vt:lpstr>Aptos Display</vt:lpstr>
      <vt:lpstr>Arial</vt:lpstr>
      <vt:lpstr>Arial,Sans-Serif</vt:lpstr>
      <vt:lpstr>Calibri</vt:lpstr>
      <vt:lpstr>Times New Roman</vt:lpstr>
      <vt:lpstr>Wingdings</vt:lpstr>
      <vt:lpstr>office theme</vt:lpstr>
      <vt:lpstr>Spectrum Management and 6G Midband Technology</vt:lpstr>
      <vt:lpstr>PowerPoint Presentation</vt:lpstr>
      <vt:lpstr>PowerPoint Presentation</vt:lpstr>
      <vt:lpstr>PowerPoint Presentation</vt:lpstr>
      <vt:lpstr>PowerPoint Presentation</vt:lpstr>
      <vt:lpstr>International Telecommunication Union (ITU)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Shima Mashhadi (RIT Student)</dc:creator>
  <cp:lastModifiedBy>Shima Mashhadi (RIT Student)</cp:lastModifiedBy>
  <cp:revision>38</cp:revision>
  <dcterms:created xsi:type="dcterms:W3CDTF">2025-01-02T16:50:52Z</dcterms:created>
  <dcterms:modified xsi:type="dcterms:W3CDTF">2025-04-06T19:38:28Z</dcterms:modified>
</cp:coreProperties>
</file>